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49" r:id="rId2"/>
    <p:sldMasterId id="2147483706" r:id="rId3"/>
  </p:sldMasterIdLst>
  <p:notesMasterIdLst>
    <p:notesMasterId r:id="rId39"/>
  </p:notesMasterIdLst>
  <p:handoutMasterIdLst>
    <p:handoutMasterId r:id="rId40"/>
  </p:handoutMasterIdLst>
  <p:sldIdLst>
    <p:sldId id="256" r:id="rId4"/>
    <p:sldId id="277" r:id="rId5"/>
    <p:sldId id="278" r:id="rId6"/>
    <p:sldId id="298" r:id="rId7"/>
    <p:sldId id="279" r:id="rId8"/>
    <p:sldId id="332" r:id="rId9"/>
    <p:sldId id="333" r:id="rId10"/>
    <p:sldId id="345" r:id="rId11"/>
    <p:sldId id="337" r:id="rId12"/>
    <p:sldId id="335" r:id="rId13"/>
    <p:sldId id="336" r:id="rId14"/>
    <p:sldId id="338" r:id="rId15"/>
    <p:sldId id="339" r:id="rId16"/>
    <p:sldId id="307" r:id="rId17"/>
    <p:sldId id="341" r:id="rId18"/>
    <p:sldId id="340" r:id="rId19"/>
    <p:sldId id="349" r:id="rId20"/>
    <p:sldId id="350" r:id="rId21"/>
    <p:sldId id="316" r:id="rId22"/>
    <p:sldId id="317" r:id="rId23"/>
    <p:sldId id="318" r:id="rId24"/>
    <p:sldId id="343" r:id="rId25"/>
    <p:sldId id="328" r:id="rId26"/>
    <p:sldId id="346" r:id="rId27"/>
    <p:sldId id="282" r:id="rId28"/>
    <p:sldId id="329" r:id="rId29"/>
    <p:sldId id="283" r:id="rId30"/>
    <p:sldId id="300" r:id="rId31"/>
    <p:sldId id="344" r:id="rId32"/>
    <p:sldId id="312" r:id="rId33"/>
    <p:sldId id="313" r:id="rId34"/>
    <p:sldId id="314" r:id="rId35"/>
    <p:sldId id="348" r:id="rId36"/>
    <p:sldId id="315" r:id="rId37"/>
    <p:sldId id="287" r:id="rId38"/>
  </p:sldIdLst>
  <p:sldSz cx="9144000" cy="6858000" type="screen4x3"/>
  <p:notesSz cx="10234613" cy="7099300"/>
  <p:defaultTextStyle>
    <a:defPPr>
      <a:defRPr lang="en-GB"/>
    </a:defPPr>
    <a:lvl1pPr algn="l" defTabSz="449263" rtl="0" eaLnBrk="0" fontAlgn="base" hangingPunct="0">
      <a:spcBef>
        <a:spcPct val="0"/>
      </a:spcBef>
      <a:spcAft>
        <a:spcPct val="0"/>
      </a:spcAft>
      <a:defRPr kern="1200">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1pPr>
    <a:lvl2pPr marL="742950" indent="-285750" algn="l" defTabSz="449263" rtl="0" eaLnBrk="0" fontAlgn="base" hangingPunct="0">
      <a:spcBef>
        <a:spcPct val="0"/>
      </a:spcBef>
      <a:spcAft>
        <a:spcPct val="0"/>
      </a:spcAft>
      <a:defRPr kern="1200">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2pPr>
    <a:lvl3pPr marL="1143000" indent="-228600" algn="l" defTabSz="449263" rtl="0" eaLnBrk="0" fontAlgn="base" hangingPunct="0">
      <a:spcBef>
        <a:spcPct val="0"/>
      </a:spcBef>
      <a:spcAft>
        <a:spcPct val="0"/>
      </a:spcAft>
      <a:defRPr kern="1200">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3pPr>
    <a:lvl4pPr marL="1600200" indent="-228600" algn="l" defTabSz="449263" rtl="0" eaLnBrk="0" fontAlgn="base" hangingPunct="0">
      <a:spcBef>
        <a:spcPct val="0"/>
      </a:spcBef>
      <a:spcAft>
        <a:spcPct val="0"/>
      </a:spcAft>
      <a:defRPr kern="1200">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4pPr>
    <a:lvl5pPr marL="2057400" indent="-228600" algn="l" defTabSz="449263" rtl="0" eaLnBrk="0" fontAlgn="base" hangingPunct="0">
      <a:spcBef>
        <a:spcPct val="0"/>
      </a:spcBef>
      <a:spcAft>
        <a:spcPct val="0"/>
      </a:spcAft>
      <a:defRPr kern="1200">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5pPr>
    <a:lvl6pPr marL="2286000" algn="l" defTabSz="914400" rtl="0" eaLnBrk="1" latinLnBrk="0" hangingPunct="1">
      <a:defRPr kern="1200">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6pPr>
    <a:lvl7pPr marL="2743200" algn="l" defTabSz="914400" rtl="0" eaLnBrk="1" latinLnBrk="0" hangingPunct="1">
      <a:defRPr kern="1200">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7pPr>
    <a:lvl8pPr marL="3200400" algn="l" defTabSz="914400" rtl="0" eaLnBrk="1" latinLnBrk="0" hangingPunct="1">
      <a:defRPr kern="1200">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8pPr>
    <a:lvl9pPr marL="3657600" algn="l" defTabSz="914400" rtl="0" eaLnBrk="1" latinLnBrk="0" hangingPunct="1">
      <a:defRPr kern="1200">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236">
          <p15:clr>
            <a:srgbClr val="A4A3A4"/>
          </p15:clr>
        </p15:guide>
        <p15:guide id="2" pos="322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9A0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753"/>
    <p:restoredTop sz="93239" autoAdjust="0"/>
  </p:normalViewPr>
  <p:slideViewPr>
    <p:cSldViewPr>
      <p:cViewPr varScale="1">
        <p:scale>
          <a:sx n="115" d="100"/>
          <a:sy n="115" d="100"/>
        </p:scale>
        <p:origin x="1856" y="192"/>
      </p:cViewPr>
      <p:guideLst>
        <p:guide orient="horz" pos="2160"/>
        <p:guide pos="2880"/>
      </p:guideLst>
    </p:cSldViewPr>
  </p:slideViewPr>
  <p:outlineViewPr>
    <p:cViewPr varScale="1">
      <p:scale>
        <a:sx n="170" d="200"/>
        <a:sy n="170" d="200"/>
      </p:scale>
      <p:origin x="-780" y="-84"/>
    </p:cViewPr>
  </p:outlineViewPr>
  <p:notesTextViewPr>
    <p:cViewPr>
      <p:scale>
        <a:sx n="100" d="100"/>
        <a:sy n="100" d="100"/>
      </p:scale>
      <p:origin x="0" y="0"/>
    </p:cViewPr>
  </p:notesTextViewPr>
  <p:notesViewPr>
    <p:cSldViewPr>
      <p:cViewPr varScale="1">
        <p:scale>
          <a:sx n="59" d="100"/>
          <a:sy n="59" d="100"/>
        </p:scale>
        <p:origin x="-1752" y="-72"/>
      </p:cViewPr>
      <p:guideLst>
        <p:guide orient="horz" pos="2236"/>
        <p:guide pos="3224"/>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notesMaster" Target="notesMasters/notesMaster1.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handoutMaster" Target="handoutMasters/handout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theme" Target="theme/theme1.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917DB6C7-A922-4A0F-AEF8-3EA5C7DD3B4D}"/>
              </a:ext>
            </a:extLst>
          </p:cNvPr>
          <p:cNvSpPr>
            <a:spLocks noGrp="1"/>
          </p:cNvSpPr>
          <p:nvPr>
            <p:ph type="hdr" sz="quarter"/>
          </p:nvPr>
        </p:nvSpPr>
        <p:spPr>
          <a:xfrm>
            <a:off x="0" y="0"/>
            <a:ext cx="4435475" cy="354013"/>
          </a:xfrm>
          <a:prstGeom prst="rect">
            <a:avLst/>
          </a:prstGeom>
        </p:spPr>
        <p:txBody>
          <a:bodyPr vert="horz" wrap="square" lIns="99048" tIns="49524" rIns="99048" bIns="49524" numCol="1" anchor="t" anchorCtr="0" compatLnSpc="1">
            <a:prstTxWarp prst="textNoShape">
              <a:avLst/>
            </a:prstTxWarp>
          </a:bodyPr>
          <a:lstStyle>
            <a:lvl1pPr eaLnBrk="1" hangingPunct="1">
              <a:buClr>
                <a:srgbClr val="000000"/>
              </a:buClr>
              <a:buSzPct val="100000"/>
              <a:buFont typeface="Times New Roman" charset="0"/>
              <a:buNone/>
              <a:defRPr sz="1300">
                <a:latin typeface="Arial" charset="0"/>
                <a:ea typeface="Arial Unicode MS" charset="0"/>
                <a:cs typeface="Arial Unicode MS" charset="0"/>
              </a:defRPr>
            </a:lvl1pPr>
          </a:lstStyle>
          <a:p>
            <a:pPr>
              <a:defRPr/>
            </a:pPr>
            <a:endParaRPr lang="de-DE" altLang="de-DE"/>
          </a:p>
        </p:txBody>
      </p:sp>
      <p:sp>
        <p:nvSpPr>
          <p:cNvPr id="3" name="Datumsplatzhalter 2">
            <a:extLst>
              <a:ext uri="{FF2B5EF4-FFF2-40B4-BE49-F238E27FC236}">
                <a16:creationId xmlns:a16="http://schemas.microsoft.com/office/drawing/2014/main" id="{96CEB67B-24E5-4336-B95D-EAAF8805B452}"/>
              </a:ext>
            </a:extLst>
          </p:cNvPr>
          <p:cNvSpPr>
            <a:spLocks noGrp="1"/>
          </p:cNvSpPr>
          <p:nvPr>
            <p:ph type="dt" sz="quarter" idx="1"/>
          </p:nvPr>
        </p:nvSpPr>
        <p:spPr>
          <a:xfrm>
            <a:off x="5797550" y="0"/>
            <a:ext cx="4435475" cy="354013"/>
          </a:xfrm>
          <a:prstGeom prst="rect">
            <a:avLst/>
          </a:prstGeom>
        </p:spPr>
        <p:txBody>
          <a:bodyPr vert="horz" lIns="99048" tIns="49524" rIns="99048" bIns="49524" rtlCol="0"/>
          <a:lstStyle>
            <a:lvl1pPr algn="r" eaLnBrk="1" hangingPunct="1">
              <a:buClr>
                <a:srgbClr val="000000"/>
              </a:buClr>
              <a:buSzPct val="100000"/>
              <a:buFont typeface="Times New Roman" pitchFamily="16" charset="0"/>
              <a:buNone/>
              <a:defRPr sz="1300">
                <a:latin typeface="Arial" charset="0"/>
                <a:ea typeface="+mn-ea"/>
                <a:cs typeface="Arial Unicode MS" charset="0"/>
              </a:defRPr>
            </a:lvl1pPr>
          </a:lstStyle>
          <a:p>
            <a:pPr>
              <a:defRPr/>
            </a:pPr>
            <a:r>
              <a:rPr lang="de-DE"/>
              <a:t>22.10.2014</a:t>
            </a:r>
          </a:p>
        </p:txBody>
      </p:sp>
      <p:sp>
        <p:nvSpPr>
          <p:cNvPr id="4" name="Fußzeilenplatzhalter 3">
            <a:extLst>
              <a:ext uri="{FF2B5EF4-FFF2-40B4-BE49-F238E27FC236}">
                <a16:creationId xmlns:a16="http://schemas.microsoft.com/office/drawing/2014/main" id="{71AAEE31-B534-4705-89A6-26C48D24CCAA}"/>
              </a:ext>
            </a:extLst>
          </p:cNvPr>
          <p:cNvSpPr>
            <a:spLocks noGrp="1"/>
          </p:cNvSpPr>
          <p:nvPr>
            <p:ph type="ftr" sz="quarter" idx="2"/>
          </p:nvPr>
        </p:nvSpPr>
        <p:spPr>
          <a:xfrm>
            <a:off x="0" y="6743700"/>
            <a:ext cx="4435475" cy="354013"/>
          </a:xfrm>
          <a:prstGeom prst="rect">
            <a:avLst/>
          </a:prstGeom>
        </p:spPr>
        <p:txBody>
          <a:bodyPr vert="horz" lIns="99048" tIns="49524" rIns="99048" bIns="49524" rtlCol="0" anchor="b"/>
          <a:lstStyle>
            <a:lvl1pPr algn="l" eaLnBrk="1" hangingPunct="1">
              <a:buClr>
                <a:srgbClr val="000000"/>
              </a:buClr>
              <a:buSzPct val="100000"/>
              <a:buFont typeface="Times New Roman" pitchFamily="16" charset="0"/>
              <a:buNone/>
              <a:defRPr sz="1300">
                <a:latin typeface="Arial" charset="0"/>
                <a:ea typeface="+mn-ea"/>
                <a:cs typeface="Arial Unicode MS" charset="0"/>
              </a:defRPr>
            </a:lvl1pPr>
          </a:lstStyle>
          <a:p>
            <a:pPr>
              <a:defRPr/>
            </a:pPr>
            <a:r>
              <a:rPr lang="de-DE"/>
              <a:t>iogskretzerstrasse.wix.com/iogskretzerstrasse</a:t>
            </a:r>
          </a:p>
        </p:txBody>
      </p:sp>
      <p:sp>
        <p:nvSpPr>
          <p:cNvPr id="5" name="Foliennummernplatzhalter 4">
            <a:extLst>
              <a:ext uri="{FF2B5EF4-FFF2-40B4-BE49-F238E27FC236}">
                <a16:creationId xmlns:a16="http://schemas.microsoft.com/office/drawing/2014/main" id="{1C23B3B3-2E5E-476C-AF0B-5E0D8BAC4DA4}"/>
              </a:ext>
            </a:extLst>
          </p:cNvPr>
          <p:cNvSpPr>
            <a:spLocks noGrp="1"/>
          </p:cNvSpPr>
          <p:nvPr>
            <p:ph type="sldNum" sz="quarter" idx="3"/>
          </p:nvPr>
        </p:nvSpPr>
        <p:spPr>
          <a:xfrm>
            <a:off x="5797550" y="6743700"/>
            <a:ext cx="4435475" cy="354013"/>
          </a:xfrm>
          <a:prstGeom prst="rect">
            <a:avLst/>
          </a:prstGeom>
        </p:spPr>
        <p:txBody>
          <a:bodyPr vert="horz" wrap="square" lIns="99048" tIns="49524" rIns="99048" bIns="49524" numCol="1" anchor="b" anchorCtr="0" compatLnSpc="1">
            <a:prstTxWarp prst="textNoShape">
              <a:avLst/>
            </a:prstTxWarp>
          </a:bodyPr>
          <a:lstStyle>
            <a:lvl1pPr algn="r" eaLnBrk="1" hangingPunct="1">
              <a:buClr>
                <a:srgbClr val="000000"/>
              </a:buClr>
              <a:buSzPct val="100000"/>
              <a:buFont typeface="Times New Roman" panose="02020603050405020304" pitchFamily="18" charset="0"/>
              <a:buNone/>
              <a:defRPr sz="1300" smtClean="0"/>
            </a:lvl1pPr>
          </a:lstStyle>
          <a:p>
            <a:pPr>
              <a:defRPr/>
            </a:pPr>
            <a:fld id="{D82A4A89-5BDB-40CC-844D-94753202A6DA}" type="slidenum">
              <a:rPr lang="de-DE" altLang="de-DE"/>
              <a:pPr>
                <a:defRPr/>
              </a:pPr>
              <a:t>‹Nr.›</a:t>
            </a:fld>
            <a:endParaRPr lang="de-DE" altLang="de-DE"/>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46" name="AutoShape 1">
            <a:extLst>
              <a:ext uri="{FF2B5EF4-FFF2-40B4-BE49-F238E27FC236}">
                <a16:creationId xmlns:a16="http://schemas.microsoft.com/office/drawing/2014/main" id="{DE529D1B-A61F-48B6-B5D4-07D044C89BC8}"/>
              </a:ext>
            </a:extLst>
          </p:cNvPr>
          <p:cNvSpPr>
            <a:spLocks noChangeArrowheads="1"/>
          </p:cNvSpPr>
          <p:nvPr/>
        </p:nvSpPr>
        <p:spPr bwMode="auto">
          <a:xfrm>
            <a:off x="0" y="0"/>
            <a:ext cx="10234613" cy="7099300"/>
          </a:xfrm>
          <a:prstGeom prst="roundRect">
            <a:avLst>
              <a:gd name="adj" fmla="val 23"/>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lIns="99048" tIns="49524" rIns="99048" bIns="49524" anchor="ctr"/>
          <a:lstStyle/>
          <a:p>
            <a:pPr eaLnBrk="1" hangingPunct="1">
              <a:buClr>
                <a:srgbClr val="000000"/>
              </a:buClr>
              <a:buSzPct val="100000"/>
              <a:buFont typeface="Times New Roman" panose="02020603050405020304" pitchFamily="18" charset="0"/>
              <a:buNone/>
            </a:pPr>
            <a:endParaRPr lang="de-DE" altLang="de-DE"/>
          </a:p>
        </p:txBody>
      </p:sp>
      <p:sp>
        <p:nvSpPr>
          <p:cNvPr id="6147" name="Text Box 2">
            <a:extLst>
              <a:ext uri="{FF2B5EF4-FFF2-40B4-BE49-F238E27FC236}">
                <a16:creationId xmlns:a16="http://schemas.microsoft.com/office/drawing/2014/main" id="{D4622FFB-0584-45D0-8A7F-356AEE310315}"/>
              </a:ext>
            </a:extLst>
          </p:cNvPr>
          <p:cNvSpPr txBox="1">
            <a:spLocks noChangeArrowheads="1"/>
          </p:cNvSpPr>
          <p:nvPr/>
        </p:nvSpPr>
        <p:spPr bwMode="auto">
          <a:xfrm>
            <a:off x="0" y="0"/>
            <a:ext cx="4435475"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9048" tIns="49524" rIns="99048" bIns="49524" anchor="ctr"/>
          <a:lstStyle/>
          <a:p>
            <a:pPr eaLnBrk="1" hangingPunct="1">
              <a:buClr>
                <a:srgbClr val="000000"/>
              </a:buClr>
              <a:buSzPct val="100000"/>
              <a:buFont typeface="Times New Roman" panose="02020603050405020304" pitchFamily="18" charset="0"/>
              <a:buNone/>
            </a:pPr>
            <a:endParaRPr lang="de-DE" altLang="de-DE"/>
          </a:p>
        </p:txBody>
      </p:sp>
      <p:sp>
        <p:nvSpPr>
          <p:cNvPr id="6148" name="Text Box 3">
            <a:extLst>
              <a:ext uri="{FF2B5EF4-FFF2-40B4-BE49-F238E27FC236}">
                <a16:creationId xmlns:a16="http://schemas.microsoft.com/office/drawing/2014/main" id="{DA204A56-13E2-4969-A9B3-43A5D0173781}"/>
              </a:ext>
            </a:extLst>
          </p:cNvPr>
          <p:cNvSpPr txBox="1">
            <a:spLocks noChangeArrowheads="1"/>
          </p:cNvSpPr>
          <p:nvPr/>
        </p:nvSpPr>
        <p:spPr bwMode="auto">
          <a:xfrm>
            <a:off x="5797550" y="0"/>
            <a:ext cx="4435475"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9048" tIns="49524" rIns="99048" bIns="49524" anchor="ctr"/>
          <a:lstStyle/>
          <a:p>
            <a:pPr eaLnBrk="1" hangingPunct="1">
              <a:buClr>
                <a:srgbClr val="000000"/>
              </a:buClr>
              <a:buSzPct val="100000"/>
              <a:buFont typeface="Times New Roman" panose="02020603050405020304" pitchFamily="18" charset="0"/>
              <a:buNone/>
            </a:pPr>
            <a:endParaRPr lang="de-DE" altLang="de-DE"/>
          </a:p>
        </p:txBody>
      </p:sp>
      <p:sp>
        <p:nvSpPr>
          <p:cNvPr id="6149" name="Rectangle 4">
            <a:extLst>
              <a:ext uri="{FF2B5EF4-FFF2-40B4-BE49-F238E27FC236}">
                <a16:creationId xmlns:a16="http://schemas.microsoft.com/office/drawing/2014/main" id="{A2F1F5D9-9149-4CF2-AC45-7727A015C967}"/>
              </a:ext>
            </a:extLst>
          </p:cNvPr>
          <p:cNvSpPr>
            <a:spLocks noGrp="1" noRot="1" noChangeAspect="1" noChangeArrowheads="1"/>
          </p:cNvSpPr>
          <p:nvPr>
            <p:ph type="sldImg"/>
          </p:nvPr>
        </p:nvSpPr>
        <p:spPr bwMode="auto">
          <a:xfrm>
            <a:off x="3343275" y="533400"/>
            <a:ext cx="3546475" cy="2660650"/>
          </a:xfrm>
          <a:prstGeom prst="rect">
            <a:avLst/>
          </a:prstGeom>
          <a:noFill/>
          <a:ln w="9360" cap="sq">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 name="Rectangle 5">
            <a:extLst>
              <a:ext uri="{FF2B5EF4-FFF2-40B4-BE49-F238E27FC236}">
                <a16:creationId xmlns:a16="http://schemas.microsoft.com/office/drawing/2014/main" id="{7B13132D-AF47-46BA-BC94-A3B0BAD788D2}"/>
              </a:ext>
            </a:extLst>
          </p:cNvPr>
          <p:cNvSpPr>
            <a:spLocks noGrp="1" noChangeArrowheads="1"/>
          </p:cNvSpPr>
          <p:nvPr>
            <p:ph type="body"/>
          </p:nvPr>
        </p:nvSpPr>
        <p:spPr bwMode="auto">
          <a:xfrm>
            <a:off x="1022350" y="3371850"/>
            <a:ext cx="8186738" cy="3194050"/>
          </a:xfrm>
          <a:prstGeom prst="rect">
            <a:avLst/>
          </a:prstGeom>
          <a:noFill/>
          <a:ln w="9525" cap="flat">
            <a:noFill/>
            <a:round/>
            <a:headEnd/>
            <a:tailEnd/>
          </a:ln>
          <a:effectLst/>
        </p:spPr>
        <p:txBody>
          <a:bodyPr vert="horz" wrap="square" lIns="97488" tIns="50694" rIns="97488" bIns="50694" numCol="1" anchor="t" anchorCtr="0" compatLnSpc="1">
            <a:prstTxWarp prst="textNoShape">
              <a:avLst/>
            </a:prstTxWarp>
          </a:bodyPr>
          <a:lstStyle/>
          <a:p>
            <a:pPr lvl="0"/>
            <a:endParaRPr lang="de-DE" noProof="0"/>
          </a:p>
        </p:txBody>
      </p:sp>
      <p:sp>
        <p:nvSpPr>
          <p:cNvPr id="6151" name="Text Box 6">
            <a:extLst>
              <a:ext uri="{FF2B5EF4-FFF2-40B4-BE49-F238E27FC236}">
                <a16:creationId xmlns:a16="http://schemas.microsoft.com/office/drawing/2014/main" id="{40F5FCAB-A7AE-40F9-B76B-98D655BC141C}"/>
              </a:ext>
            </a:extLst>
          </p:cNvPr>
          <p:cNvSpPr txBox="1">
            <a:spLocks noChangeArrowheads="1"/>
          </p:cNvSpPr>
          <p:nvPr/>
        </p:nvSpPr>
        <p:spPr bwMode="auto">
          <a:xfrm>
            <a:off x="0" y="6743700"/>
            <a:ext cx="4435475"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9048" tIns="49524" rIns="99048" bIns="49524" anchor="ctr"/>
          <a:lstStyle/>
          <a:p>
            <a:pPr eaLnBrk="1" hangingPunct="1">
              <a:buClr>
                <a:srgbClr val="000000"/>
              </a:buClr>
              <a:buSzPct val="100000"/>
              <a:buFont typeface="Times New Roman" panose="02020603050405020304" pitchFamily="18" charset="0"/>
              <a:buNone/>
            </a:pPr>
            <a:endParaRPr lang="de-DE" altLang="de-DE"/>
          </a:p>
        </p:txBody>
      </p:sp>
      <p:sp>
        <p:nvSpPr>
          <p:cNvPr id="3" name="Rectangle 7">
            <a:extLst>
              <a:ext uri="{FF2B5EF4-FFF2-40B4-BE49-F238E27FC236}">
                <a16:creationId xmlns:a16="http://schemas.microsoft.com/office/drawing/2014/main" id="{628F21F7-EF75-4BD3-A8D4-0E080185D3E4}"/>
              </a:ext>
            </a:extLst>
          </p:cNvPr>
          <p:cNvSpPr>
            <a:spLocks noGrp="1" noChangeArrowheads="1"/>
          </p:cNvSpPr>
          <p:nvPr>
            <p:ph type="sldNum"/>
          </p:nvPr>
        </p:nvSpPr>
        <p:spPr bwMode="auto">
          <a:xfrm>
            <a:off x="5797550" y="6743700"/>
            <a:ext cx="4432300" cy="354013"/>
          </a:xfrm>
          <a:prstGeom prst="rect">
            <a:avLst/>
          </a:prstGeom>
          <a:noFill/>
          <a:ln w="9525" cap="flat">
            <a:noFill/>
            <a:round/>
            <a:headEnd/>
            <a:tailEnd/>
          </a:ln>
          <a:effectLst/>
        </p:spPr>
        <p:txBody>
          <a:bodyPr vert="horz" wrap="square" lIns="97488" tIns="50694" rIns="97488" bIns="50694" numCol="1" anchor="b" anchorCtr="0" compatLnSpc="1">
            <a:prstTxWarp prst="textNoShape">
              <a:avLst/>
            </a:prstTxWarp>
          </a:bodyPr>
          <a:lstStyle>
            <a:lvl1pPr marL="233363" indent="-233363" algn="r" eaLnBrk="1" hangingPunct="1">
              <a:buClr>
                <a:srgbClr val="000000"/>
              </a:buClr>
              <a:buSzPct val="45000"/>
              <a:buFont typeface="Wingdings" panose="05000000000000000000" pitchFamily="2" charset="2"/>
              <a:buNone/>
              <a:tabLst>
                <a:tab pos="782638" algn="l"/>
                <a:tab pos="1566863" algn="l"/>
                <a:tab pos="2351088" algn="l"/>
                <a:tab pos="3135313" algn="l"/>
              </a:tabLst>
              <a:defRPr sz="1300" smtClean="0">
                <a:solidFill>
                  <a:srgbClr val="000000"/>
                </a:solidFill>
                <a:latin typeface="Times New Roman" panose="02020603050405020304" pitchFamily="18" charset="0"/>
              </a:defRPr>
            </a:lvl1pPr>
          </a:lstStyle>
          <a:p>
            <a:pPr>
              <a:defRPr/>
            </a:pPr>
            <a:fld id="{7C872484-12D0-41A2-9FB0-B39F2ED38523}" type="slidenum">
              <a:rPr lang="de-DE" altLang="de-DE"/>
              <a:pPr>
                <a:defRPr/>
              </a:pPr>
              <a:t>‹Nr.›</a:t>
            </a:fld>
            <a:endParaRPr lang="de-DE" altLang="de-DE"/>
          </a:p>
        </p:txBody>
      </p:sp>
    </p:spTree>
  </p:cSld>
  <p:clrMap bg1="lt1" tx1="dk1" bg2="lt2" tx2="dk2" accent1="accent1" accent2="accent2" accent3="accent3" accent4="accent4" accent5="accent5" accent6="accent6" hlink="hlink" folHlink="folHlink"/>
  <p:hf sldNum="0" hdr="0" ftr="0" dt="0"/>
  <p:notesStyle>
    <a:lvl1pPr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6" charset="0"/>
        <a:ea typeface="ＭＳ Ｐゴシック" pitchFamily="-109" charset="-128"/>
        <a:cs typeface="+mn-cs"/>
      </a:defRPr>
    </a:lvl1pPr>
    <a:lvl2pPr marL="37931725" indent="-37474525"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6" charset="0"/>
        <a:ea typeface="ＭＳ Ｐゴシック" pitchFamily="-109" charset="-128"/>
        <a:cs typeface="+mn-cs"/>
      </a:defRPr>
    </a:lvl2pPr>
    <a:lvl3pPr marL="11430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6" charset="0"/>
        <a:ea typeface="ＭＳ Ｐゴシック" pitchFamily="-109" charset="-128"/>
        <a:cs typeface="+mn-cs"/>
      </a:defRPr>
    </a:lvl3pPr>
    <a:lvl4pPr marL="16002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6" charset="0"/>
        <a:ea typeface="ＭＳ Ｐゴシック" pitchFamily="-109" charset="-128"/>
        <a:cs typeface="+mn-cs"/>
      </a:defRPr>
    </a:lvl4pPr>
    <a:lvl5pPr marL="20574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6" charset="0"/>
        <a:ea typeface="ＭＳ Ｐゴシック" pitchFamily="-109"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218" name="Rectangle 1">
            <a:extLst>
              <a:ext uri="{FF2B5EF4-FFF2-40B4-BE49-F238E27FC236}">
                <a16:creationId xmlns:a16="http://schemas.microsoft.com/office/drawing/2014/main" id="{11F3091A-BA7E-40F8-8077-A1C31EE22DC7}"/>
              </a:ext>
            </a:extLst>
          </p:cNvPr>
          <p:cNvSpPr>
            <a:spLocks noGrp="1" noRot="1" noChangeAspect="1" noChangeArrowheads="1" noTextEdit="1"/>
          </p:cNvSpPr>
          <p:nvPr>
            <p:ph type="sldImg"/>
          </p:nvPr>
        </p:nvSpPr>
        <p:spPr>
          <a:xfrm>
            <a:off x="3343275" y="533400"/>
            <a:ext cx="3548063" cy="2660650"/>
          </a:xfrm>
          <a:solidFill>
            <a:srgbClr val="FFFFFF"/>
          </a:solidFill>
          <a:ln/>
        </p:spPr>
      </p:sp>
      <p:sp>
        <p:nvSpPr>
          <p:cNvPr id="9219" name="Rectangle 2">
            <a:extLst>
              <a:ext uri="{FF2B5EF4-FFF2-40B4-BE49-F238E27FC236}">
                <a16:creationId xmlns:a16="http://schemas.microsoft.com/office/drawing/2014/main" id="{5D4E7D0E-1EF8-40E7-AC4A-8A7F9CF8D4AC}"/>
              </a:ext>
            </a:extLst>
          </p:cNvPr>
          <p:cNvSpPr>
            <a:spLocks noGrp="1" noChangeArrowheads="1"/>
          </p:cNvSpPr>
          <p:nvPr>
            <p:ph type="body" idx="1"/>
          </p:nvPr>
        </p:nvSpPr>
        <p:spPr>
          <a:xfrm>
            <a:off x="1022350" y="3371850"/>
            <a:ext cx="8189913" cy="31940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r>
              <a:rPr lang="de-DE" altLang="de-DE">
                <a:latin typeface="Times New Roman" panose="02020603050405020304" pitchFamily="18" charset="0"/>
                <a:ea typeface="ＭＳ Ｐゴシック" panose="020B0600070205080204" pitchFamily="34" charset="-128"/>
              </a:rPr>
              <a:t>Liebe Eltern,</a:t>
            </a:r>
          </a:p>
          <a:p>
            <a:endParaRPr lang="de-DE" altLang="de-DE">
              <a:latin typeface="Times New Roman" panose="02020603050405020304" pitchFamily="18" charset="0"/>
              <a:ea typeface="ＭＳ Ｐゴシック" panose="020B0600070205080204" pitchFamily="34" charset="-128"/>
            </a:endParaRPr>
          </a:p>
          <a:p>
            <a:r>
              <a:rPr lang="de-DE" altLang="de-DE">
                <a:latin typeface="Times New Roman" panose="02020603050405020304" pitchFamily="18" charset="0"/>
                <a:ea typeface="ＭＳ Ｐゴシック" panose="020B0600070205080204" pitchFamily="34" charset="-128"/>
              </a:rPr>
              <a:t>Wir möchten Sie herzlich einladen, einen Einblick in unsere Schule zu werfen.</a:t>
            </a:r>
          </a:p>
          <a:p>
            <a:r>
              <a:rPr lang="de-DE" altLang="de-DE">
                <a:latin typeface="Times New Roman" panose="02020603050405020304" pitchFamily="18" charset="0"/>
                <a:ea typeface="ＭＳ Ｐゴシック" panose="020B0600070205080204" pitchFamily="34" charset="-128"/>
              </a:rPr>
              <a:t>Anhand unseres Leitbildes erklären wir zunächst, welche Leitgedanken unserem Handeln zugrunde liegen und zeigen beispielhaft praktische Ideen auf, die wir bisher ausprobiert und umgesetzt haben und geben einen Ausblick darauf,</a:t>
            </a:r>
          </a:p>
          <a:p>
            <a:r>
              <a:rPr lang="de-DE" altLang="de-DE">
                <a:latin typeface="Times New Roman" panose="02020603050405020304" pitchFamily="18" charset="0"/>
                <a:ea typeface="ＭＳ Ｐゴシック" panose="020B0600070205080204" pitchFamily="34" charset="-128"/>
              </a:rPr>
              <a:t> was wir als nächstes vorhaben und worüber wir uns aktuell Gedanken machen.</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Folienbildplatzhalter 1">
            <a:extLst>
              <a:ext uri="{FF2B5EF4-FFF2-40B4-BE49-F238E27FC236}">
                <a16:creationId xmlns:a16="http://schemas.microsoft.com/office/drawing/2014/main" id="{58D012A6-9C1E-B44B-932F-12F983A1DDA5}"/>
              </a:ext>
            </a:extLst>
          </p:cNvPr>
          <p:cNvSpPr>
            <a:spLocks noGrp="1" noRot="1" noChangeAspect="1" noChangeArrowheads="1" noTextEdit="1"/>
          </p:cNvSpPr>
          <p:nvPr>
            <p:ph type="sldImg"/>
          </p:nvPr>
        </p:nvSpPr>
        <p:spPr>
          <a:ln/>
        </p:spPr>
      </p:sp>
      <p:sp>
        <p:nvSpPr>
          <p:cNvPr id="105474" name="Notizenplatzhalter 2">
            <a:extLst>
              <a:ext uri="{FF2B5EF4-FFF2-40B4-BE49-F238E27FC236}">
                <a16:creationId xmlns:a16="http://schemas.microsoft.com/office/drawing/2014/main" id="{CB58836D-6817-9C42-B012-BAACB80A12E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16921842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Folienbildplatzhalter 1">
            <a:extLst>
              <a:ext uri="{FF2B5EF4-FFF2-40B4-BE49-F238E27FC236}">
                <a16:creationId xmlns:a16="http://schemas.microsoft.com/office/drawing/2014/main" id="{DE1C2C8C-957D-C14E-9C1D-53819B9903F0}"/>
              </a:ext>
            </a:extLst>
          </p:cNvPr>
          <p:cNvSpPr>
            <a:spLocks noGrp="1" noRot="1" noChangeAspect="1" noChangeArrowheads="1" noTextEdit="1"/>
          </p:cNvSpPr>
          <p:nvPr>
            <p:ph type="sldImg"/>
          </p:nvPr>
        </p:nvSpPr>
        <p:spPr>
          <a:ln/>
        </p:spPr>
      </p:sp>
      <p:sp>
        <p:nvSpPr>
          <p:cNvPr id="106498" name="Notizenplatzhalter 2">
            <a:extLst>
              <a:ext uri="{FF2B5EF4-FFF2-40B4-BE49-F238E27FC236}">
                <a16:creationId xmlns:a16="http://schemas.microsoft.com/office/drawing/2014/main" id="{C0FDE4F0-7CEB-D844-B71D-DCA94143F9B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27786371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Folienbildplatzhalter 1">
            <a:extLst>
              <a:ext uri="{FF2B5EF4-FFF2-40B4-BE49-F238E27FC236}">
                <a16:creationId xmlns:a16="http://schemas.microsoft.com/office/drawing/2014/main" id="{E63B4F77-B26B-654C-95E2-4FAFCADDE817}"/>
              </a:ext>
            </a:extLst>
          </p:cNvPr>
          <p:cNvSpPr>
            <a:spLocks noGrp="1" noRot="1" noChangeAspect="1" noChangeArrowheads="1" noTextEdit="1"/>
          </p:cNvSpPr>
          <p:nvPr>
            <p:ph type="sldImg"/>
          </p:nvPr>
        </p:nvSpPr>
        <p:spPr>
          <a:ln/>
        </p:spPr>
      </p:sp>
      <p:sp>
        <p:nvSpPr>
          <p:cNvPr id="28675" name="Notizenplatzhalter 2">
            <a:extLst>
              <a:ext uri="{FF2B5EF4-FFF2-40B4-BE49-F238E27FC236}">
                <a16:creationId xmlns:a16="http://schemas.microsoft.com/office/drawing/2014/main" id="{EC607520-9F53-0347-B2F8-948FC5C300FB}"/>
              </a:ext>
            </a:extLst>
          </p:cNvPr>
          <p:cNvSpPr>
            <a:spLocks noGrp="1"/>
          </p:cNvSpPr>
          <p:nvPr>
            <p:ph type="body" idx="1"/>
          </p:nvPr>
        </p:nvSpPr>
        <p:spPr>
          <a:ln/>
        </p:spPr>
        <p:txBody>
          <a:bodyPr/>
          <a:lstStyle/>
          <a:p>
            <a:pPr marL="285750" indent="-285750">
              <a:lnSpc>
                <a:spcPct val="150000"/>
              </a:lnSpc>
              <a:buFontTx/>
              <a:buChar char="-"/>
              <a:defRPr/>
            </a:pPr>
            <a:r>
              <a:rPr lang="de-DE" altLang="de-DE" sz="1500" dirty="0">
                <a:latin typeface="Arial" charset="0"/>
                <a:cs typeface="Arial" charset="0"/>
              </a:rPr>
              <a:t>Auf den Klassenraum als Lern- und Lebensraum </a:t>
            </a:r>
          </a:p>
          <a:p>
            <a:pPr>
              <a:lnSpc>
                <a:spcPct val="150000"/>
              </a:lnSpc>
              <a:buFont typeface="Arial" charset="0"/>
              <a:buChar char="•"/>
              <a:defRPr/>
            </a:pPr>
            <a:r>
              <a:rPr lang="de-DE" altLang="de-DE" sz="1500" dirty="0">
                <a:latin typeface="Arial" charset="0"/>
                <a:cs typeface="Arial" charset="0"/>
              </a:rPr>
              <a:t>Verschiedene Arbeitsbereiche zum alleine arbeiten, in Kooperation mit anderen arbeiten</a:t>
            </a:r>
          </a:p>
          <a:p>
            <a:pPr>
              <a:lnSpc>
                <a:spcPct val="150000"/>
              </a:lnSpc>
              <a:buFont typeface="Arial" charset="0"/>
              <a:buChar char="•"/>
              <a:defRPr/>
            </a:pPr>
            <a:r>
              <a:rPr lang="de-DE" altLang="de-DE" sz="1500" dirty="0">
                <a:latin typeface="Arial" charset="0"/>
                <a:cs typeface="Arial" charset="0"/>
              </a:rPr>
              <a:t>Verschiedene Funktionsecken </a:t>
            </a:r>
          </a:p>
          <a:p>
            <a:pPr>
              <a:lnSpc>
                <a:spcPct val="150000"/>
              </a:lnSpc>
              <a:buFont typeface="Arial" charset="0"/>
              <a:buChar char="•"/>
              <a:defRPr/>
            </a:pPr>
            <a:r>
              <a:rPr lang="de-DE" altLang="de-DE" sz="1500" dirty="0">
                <a:latin typeface="Arial" charset="0"/>
                <a:cs typeface="Arial" charset="0"/>
              </a:rPr>
              <a:t>Platz, um Kinder beraten zu können</a:t>
            </a:r>
          </a:p>
          <a:p>
            <a:pPr>
              <a:lnSpc>
                <a:spcPct val="150000"/>
              </a:lnSpc>
              <a:buFont typeface="Arial" charset="0"/>
              <a:buChar char="•"/>
              <a:defRPr/>
            </a:pPr>
            <a:r>
              <a:rPr lang="de-DE" altLang="de-DE" sz="1500" dirty="0">
                <a:latin typeface="Arial" charset="0"/>
                <a:cs typeface="Arial" charset="0"/>
              </a:rPr>
              <a:t>Platz, um der Lerngruppe, Teilen der Lerngruppe einen inhaltlichen Input zu geben, Ergebnisse zu besprechen oder …</a:t>
            </a:r>
          </a:p>
          <a:p>
            <a:pPr>
              <a:lnSpc>
                <a:spcPct val="150000"/>
              </a:lnSpc>
              <a:buFont typeface="Arial" charset="0"/>
              <a:buChar char="•"/>
              <a:defRPr/>
            </a:pPr>
            <a:r>
              <a:rPr lang="de-DE" altLang="de-DE" sz="1500" dirty="0">
                <a:latin typeface="Arial" charset="0"/>
                <a:cs typeface="Arial" charset="0"/>
              </a:rPr>
              <a:t> Differenzierungsraum</a:t>
            </a:r>
          </a:p>
          <a:p>
            <a:pPr>
              <a:lnSpc>
                <a:spcPct val="150000"/>
              </a:lnSpc>
              <a:buFont typeface="Arial" charset="0"/>
              <a:buChar char="•"/>
              <a:defRPr/>
            </a:pPr>
            <a:r>
              <a:rPr lang="de-DE" altLang="de-DE" sz="1500" dirty="0">
                <a:latin typeface="Arial" charset="0"/>
                <a:cs typeface="Arial" charset="0"/>
              </a:rPr>
              <a:t>Offene Türen, Einbeziehung des Flures</a:t>
            </a:r>
          </a:p>
          <a:p>
            <a:pPr>
              <a:lnSpc>
                <a:spcPct val="150000"/>
              </a:lnSpc>
              <a:buFont typeface="Arial" charset="0"/>
              <a:buChar char="•"/>
              <a:defRPr/>
            </a:pPr>
            <a:r>
              <a:rPr lang="de-DE" altLang="de-DE" sz="1500" dirty="0">
                <a:latin typeface="Arial" charset="0"/>
                <a:cs typeface="Arial" charset="0"/>
              </a:rPr>
              <a:t> beschriftete Lernzeitregale (in allen Klassen gleich) als Orientierungshilfe für alle </a:t>
            </a:r>
          </a:p>
        </p:txBody>
      </p:sp>
    </p:spTree>
    <p:extLst>
      <p:ext uri="{BB962C8B-B14F-4D97-AF65-F5344CB8AC3E}">
        <p14:creationId xmlns:p14="http://schemas.microsoft.com/office/powerpoint/2010/main" val="33450431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Folienbildplatzhalter 1">
            <a:extLst>
              <a:ext uri="{FF2B5EF4-FFF2-40B4-BE49-F238E27FC236}">
                <a16:creationId xmlns:a16="http://schemas.microsoft.com/office/drawing/2014/main" id="{8059CB27-ED3C-4C47-B7D5-B72417C7B823}"/>
              </a:ext>
            </a:extLst>
          </p:cNvPr>
          <p:cNvSpPr>
            <a:spLocks noGrp="1" noRot="1" noChangeAspect="1" noChangeArrowheads="1" noTextEdit="1"/>
          </p:cNvSpPr>
          <p:nvPr>
            <p:ph type="sldImg"/>
          </p:nvPr>
        </p:nvSpPr>
        <p:spPr>
          <a:ln/>
        </p:spPr>
      </p:sp>
      <p:sp>
        <p:nvSpPr>
          <p:cNvPr id="107522" name="Notizenplatzhalter 2">
            <a:extLst>
              <a:ext uri="{FF2B5EF4-FFF2-40B4-BE49-F238E27FC236}">
                <a16:creationId xmlns:a16="http://schemas.microsoft.com/office/drawing/2014/main" id="{B12148B8-9DAA-BE43-8489-204B9CA790E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17066096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8" name="Rectangle 1">
            <a:extLst>
              <a:ext uri="{FF2B5EF4-FFF2-40B4-BE49-F238E27FC236}">
                <a16:creationId xmlns:a16="http://schemas.microsoft.com/office/drawing/2014/main" id="{B8EAD72E-10DD-4E79-926C-E06E938B8EFB}"/>
              </a:ext>
            </a:extLst>
          </p:cNvPr>
          <p:cNvSpPr>
            <a:spLocks noGrp="1" noRot="1" noChangeAspect="1" noChangeArrowheads="1" noTextEdit="1"/>
          </p:cNvSpPr>
          <p:nvPr>
            <p:ph type="sldImg"/>
          </p:nvPr>
        </p:nvSpPr>
        <p:spPr>
          <a:xfrm>
            <a:off x="3343275" y="533400"/>
            <a:ext cx="3548063" cy="2660650"/>
          </a:xfrm>
          <a:solidFill>
            <a:srgbClr val="FFFFFF"/>
          </a:solidFill>
          <a:ln/>
        </p:spPr>
      </p:sp>
      <p:sp>
        <p:nvSpPr>
          <p:cNvPr id="39939" name="Rectangle 2">
            <a:extLst>
              <a:ext uri="{FF2B5EF4-FFF2-40B4-BE49-F238E27FC236}">
                <a16:creationId xmlns:a16="http://schemas.microsoft.com/office/drawing/2014/main" id="{EBF66146-DB62-41E3-BD1C-9792DA73BD37}"/>
              </a:ext>
            </a:extLst>
          </p:cNvPr>
          <p:cNvSpPr>
            <a:spLocks noGrp="1" noChangeArrowheads="1"/>
          </p:cNvSpPr>
          <p:nvPr>
            <p:ph type="body" idx="1"/>
          </p:nvPr>
        </p:nvSpPr>
        <p:spPr>
          <a:xfrm>
            <a:off x="1022350" y="3371850"/>
            <a:ext cx="8189913" cy="31940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nSpc>
                <a:spcPct val="150000"/>
              </a:lnSpc>
            </a:pPr>
            <a:endParaRPr lang="de-DE" altLang="de-DE" sz="1500">
              <a:latin typeface="Arial" panose="020B0604020202020204" pitchFamily="34" charset="0"/>
              <a:ea typeface="ＭＳ Ｐゴシック" panose="020B0600070205080204" pitchFamily="34" charset="-128"/>
            </a:endParaRPr>
          </a:p>
          <a:p>
            <a:pPr>
              <a:lnSpc>
                <a:spcPct val="150000"/>
              </a:lnSpc>
              <a:buFontTx/>
              <a:buNone/>
            </a:pPr>
            <a:r>
              <a:rPr lang="de-DE" altLang="de-DE" sz="1500">
                <a:latin typeface="Arial" panose="020B0604020202020204" pitchFamily="34" charset="0"/>
                <a:ea typeface="ＭＳ Ｐゴシック" panose="020B0600070205080204" pitchFamily="34" charset="-128"/>
              </a:rPr>
              <a:t>klassenübergreifendes Lernen, unsere selbstständige Lesezeit </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Folienbildplatzhalter 1">
            <a:extLst>
              <a:ext uri="{FF2B5EF4-FFF2-40B4-BE49-F238E27FC236}">
                <a16:creationId xmlns:a16="http://schemas.microsoft.com/office/drawing/2014/main" id="{BAF54570-303A-B84C-ABE3-4E07A97876E9}"/>
              </a:ext>
            </a:extLst>
          </p:cNvPr>
          <p:cNvSpPr>
            <a:spLocks noGrp="1" noRot="1" noChangeAspect="1" noChangeArrowheads="1" noTextEdit="1"/>
          </p:cNvSpPr>
          <p:nvPr>
            <p:ph type="sldImg"/>
          </p:nvPr>
        </p:nvSpPr>
        <p:spPr>
          <a:ln/>
        </p:spPr>
      </p:sp>
      <p:sp>
        <p:nvSpPr>
          <p:cNvPr id="27651" name="Notizenplatzhalter 2">
            <a:extLst>
              <a:ext uri="{FF2B5EF4-FFF2-40B4-BE49-F238E27FC236}">
                <a16:creationId xmlns:a16="http://schemas.microsoft.com/office/drawing/2014/main" id="{4FFBA728-F5DA-B54D-B4F9-9A5E2F5DBFD4}"/>
              </a:ext>
            </a:extLst>
          </p:cNvPr>
          <p:cNvSpPr>
            <a:spLocks noGrp="1"/>
          </p:cNvSpPr>
          <p:nvPr>
            <p:ph type="body" idx="1"/>
          </p:nvPr>
        </p:nvSpPr>
        <p:spPr>
          <a:ln/>
        </p:spPr>
        <p:txBody>
          <a:bodyPr/>
          <a:lstStyle/>
          <a:p>
            <a:pPr marL="285750" indent="-285750">
              <a:lnSpc>
                <a:spcPct val="150000"/>
              </a:lnSpc>
              <a:buFontTx/>
              <a:buChar char="-"/>
              <a:defRPr/>
            </a:pPr>
            <a:r>
              <a:rPr lang="de-DE" altLang="de-DE" sz="1500" dirty="0">
                <a:latin typeface="Arial" charset="0"/>
                <a:cs typeface="Arial" charset="0"/>
              </a:rPr>
              <a:t>Auf die Strukturierung des Tages </a:t>
            </a:r>
          </a:p>
          <a:p>
            <a:pPr>
              <a:lnSpc>
                <a:spcPct val="150000"/>
              </a:lnSpc>
              <a:buFontTx/>
              <a:buNone/>
              <a:defRPr/>
            </a:pPr>
            <a:endParaRPr lang="de-DE" altLang="de-DE" sz="1500" dirty="0">
              <a:latin typeface="Arial" charset="0"/>
              <a:cs typeface="Arial" charset="0"/>
            </a:endParaRPr>
          </a:p>
          <a:p>
            <a:pPr>
              <a:lnSpc>
                <a:spcPct val="150000"/>
              </a:lnSpc>
              <a:buFont typeface="Arial" charset="0"/>
              <a:buChar char="•"/>
              <a:defRPr/>
            </a:pPr>
            <a:r>
              <a:rPr lang="de-DE" altLang="de-DE" sz="1500" dirty="0">
                <a:latin typeface="Arial" charset="0"/>
                <a:cs typeface="Arial" charset="0"/>
              </a:rPr>
              <a:t> knüpft an die Tagesstruktur der Kita an und verzahnt rhythmisch Unterricht und außerunterrichtliche Aktivitäten</a:t>
            </a:r>
          </a:p>
          <a:p>
            <a:pPr>
              <a:lnSpc>
                <a:spcPct val="150000"/>
              </a:lnSpc>
              <a:buFont typeface="Arial" charset="0"/>
              <a:buChar char="•"/>
              <a:defRPr/>
            </a:pPr>
            <a:r>
              <a:rPr lang="de-DE" altLang="de-DE" sz="1500" dirty="0">
                <a:latin typeface="Arial" charset="0"/>
                <a:cs typeface="Arial" charset="0"/>
              </a:rPr>
              <a:t>Ganztägig zusammen lernen und leben im Tagesrhythmus und Wochenrhythmus</a:t>
            </a:r>
          </a:p>
          <a:p>
            <a:pPr>
              <a:lnSpc>
                <a:spcPct val="150000"/>
              </a:lnSpc>
              <a:buFont typeface="Arial" charset="0"/>
              <a:buChar char="•"/>
              <a:defRPr/>
            </a:pPr>
            <a:r>
              <a:rPr lang="de-DE" altLang="de-DE" sz="1500" dirty="0">
                <a:latin typeface="Arial" charset="0"/>
                <a:cs typeface="Arial" charset="0"/>
              </a:rPr>
              <a:t>Ritualisierter Offener Anfang, gemeinsame Planung des Tages, individuelle Lernzeiten, gemeinsam Mahlzeiten einnehmen, Freizeit, Abschlusskreis/Wochenabschlussfeier (Präsentation des Gelernten, Vertiefung des Gelernten, Verabschiedung dann, wenn die ersten um 15 Uhr nach Hause gehen)</a:t>
            </a:r>
          </a:p>
          <a:p>
            <a:pPr>
              <a:lnSpc>
                <a:spcPct val="150000"/>
              </a:lnSpc>
              <a:buFont typeface="Arial" charset="0"/>
              <a:buChar char="•"/>
              <a:defRPr/>
            </a:pPr>
            <a:r>
              <a:rPr lang="de-DE" altLang="de-DE" sz="1500" dirty="0">
                <a:latin typeface="Arial" charset="0"/>
                <a:cs typeface="Arial" charset="0"/>
              </a:rPr>
              <a:t>Nachmittagsunterricht, keine Differenzierung zwischen Lernzeit als Unterrichtszeit und Lernzeit als „Hausaufgabenzeit“ (alle Kinder im Ganztag)</a:t>
            </a:r>
          </a:p>
          <a:p>
            <a:pPr>
              <a:lnSpc>
                <a:spcPct val="150000"/>
              </a:lnSpc>
              <a:buFont typeface="Arial" charset="0"/>
              <a:buChar char="•"/>
              <a:defRPr/>
            </a:pPr>
            <a:r>
              <a:rPr lang="de-DE" altLang="de-DE" sz="1500" dirty="0">
                <a:latin typeface="Arial" charset="0"/>
                <a:cs typeface="Arial" charset="0"/>
              </a:rPr>
              <a:t>Fachunterricht: kann auch ein Ganztagsangebot sein</a:t>
            </a:r>
          </a:p>
          <a:p>
            <a:pPr>
              <a:lnSpc>
                <a:spcPct val="150000"/>
              </a:lnSpc>
              <a:buFont typeface="Arial" charset="0"/>
              <a:buNone/>
              <a:defRPr/>
            </a:pPr>
            <a:endParaRPr lang="de-DE" altLang="de-DE" sz="1500" dirty="0">
              <a:latin typeface="Arial" charset="0"/>
              <a:cs typeface="Arial" charset="0"/>
            </a:endParaRPr>
          </a:p>
          <a:p>
            <a:pPr>
              <a:lnSpc>
                <a:spcPct val="150000"/>
              </a:lnSpc>
              <a:buFont typeface="Arial" charset="0"/>
              <a:buNone/>
              <a:defRPr/>
            </a:pPr>
            <a:endParaRPr lang="de-DE" altLang="de-DE" sz="1500" dirty="0">
              <a:latin typeface="Arial" charset="0"/>
              <a:cs typeface="Arial" charset="0"/>
            </a:endParaRPr>
          </a:p>
        </p:txBody>
      </p:sp>
    </p:spTree>
    <p:extLst>
      <p:ext uri="{BB962C8B-B14F-4D97-AF65-F5344CB8AC3E}">
        <p14:creationId xmlns:p14="http://schemas.microsoft.com/office/powerpoint/2010/main" val="15467654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Folienbildplatzhalter 1">
            <a:extLst>
              <a:ext uri="{FF2B5EF4-FFF2-40B4-BE49-F238E27FC236}">
                <a16:creationId xmlns:a16="http://schemas.microsoft.com/office/drawing/2014/main" id="{C90E645E-1535-0F4B-9D8D-EB882CEB1C2A}"/>
              </a:ext>
            </a:extLst>
          </p:cNvPr>
          <p:cNvSpPr>
            <a:spLocks noGrp="1" noRot="1" noChangeAspect="1" noChangeArrowheads="1" noTextEdit="1"/>
          </p:cNvSpPr>
          <p:nvPr>
            <p:ph type="sldImg"/>
          </p:nvPr>
        </p:nvSpPr>
        <p:spPr>
          <a:ln/>
        </p:spPr>
      </p:sp>
      <p:sp>
        <p:nvSpPr>
          <p:cNvPr id="27651" name="Notizenplatzhalter 2">
            <a:extLst>
              <a:ext uri="{FF2B5EF4-FFF2-40B4-BE49-F238E27FC236}">
                <a16:creationId xmlns:a16="http://schemas.microsoft.com/office/drawing/2014/main" id="{65CB0B98-435A-394A-BB18-7C220FDD854A}"/>
              </a:ext>
            </a:extLst>
          </p:cNvPr>
          <p:cNvSpPr>
            <a:spLocks noGrp="1"/>
          </p:cNvSpPr>
          <p:nvPr>
            <p:ph type="body" idx="1"/>
          </p:nvPr>
        </p:nvSpPr>
        <p:spPr>
          <a:ln/>
        </p:spPr>
        <p:txBody>
          <a:bodyPr/>
          <a:lstStyle/>
          <a:p>
            <a:pPr marL="285750" indent="-285750">
              <a:lnSpc>
                <a:spcPct val="150000"/>
              </a:lnSpc>
              <a:buFontTx/>
              <a:buChar char="-"/>
              <a:defRPr/>
            </a:pPr>
            <a:r>
              <a:rPr lang="de-DE" altLang="de-DE" sz="1500" dirty="0">
                <a:latin typeface="Arial" charset="0"/>
                <a:cs typeface="Arial" charset="0"/>
              </a:rPr>
              <a:t>Auf die Strukturierung des Tages </a:t>
            </a:r>
          </a:p>
          <a:p>
            <a:pPr>
              <a:lnSpc>
                <a:spcPct val="150000"/>
              </a:lnSpc>
              <a:buFontTx/>
              <a:buNone/>
              <a:defRPr/>
            </a:pPr>
            <a:endParaRPr lang="de-DE" altLang="de-DE" sz="1500" dirty="0">
              <a:latin typeface="Arial" charset="0"/>
              <a:cs typeface="Arial" charset="0"/>
            </a:endParaRPr>
          </a:p>
          <a:p>
            <a:pPr>
              <a:lnSpc>
                <a:spcPct val="150000"/>
              </a:lnSpc>
              <a:buFont typeface="Arial" charset="0"/>
              <a:buChar char="•"/>
              <a:defRPr/>
            </a:pPr>
            <a:r>
              <a:rPr lang="de-DE" altLang="de-DE" sz="1500" dirty="0">
                <a:latin typeface="Arial" charset="0"/>
                <a:cs typeface="Arial" charset="0"/>
              </a:rPr>
              <a:t> knüpft an die Tagesstruktur der Kita an und verzahnt rhythmisch Unterricht und außerunterrichtliche Aktivitäten</a:t>
            </a:r>
          </a:p>
          <a:p>
            <a:pPr>
              <a:lnSpc>
                <a:spcPct val="150000"/>
              </a:lnSpc>
              <a:buFont typeface="Arial" charset="0"/>
              <a:buChar char="•"/>
              <a:defRPr/>
            </a:pPr>
            <a:r>
              <a:rPr lang="de-DE" altLang="de-DE" sz="1500" dirty="0">
                <a:latin typeface="Arial" charset="0"/>
                <a:cs typeface="Arial" charset="0"/>
              </a:rPr>
              <a:t>Ganztägig zusammen lernen und leben im Tagesrhythmus und Wochenrhythmus</a:t>
            </a:r>
          </a:p>
          <a:p>
            <a:pPr>
              <a:lnSpc>
                <a:spcPct val="150000"/>
              </a:lnSpc>
              <a:buFont typeface="Arial" charset="0"/>
              <a:buChar char="•"/>
              <a:defRPr/>
            </a:pPr>
            <a:r>
              <a:rPr lang="de-DE" altLang="de-DE" sz="1500" dirty="0">
                <a:latin typeface="Arial" charset="0"/>
                <a:cs typeface="Arial" charset="0"/>
              </a:rPr>
              <a:t>Ritualisierter Offener Anfang, gemeinsame Planung des Tages, individuelle Lernzeiten, gemeinsam Mahlzeiten einnehmen, Freizeit, Abschlusskreis/Wochenabschlussfeier (Präsentation des Gelernten, Vertiefung des Gelernten, Verabschiedung dann, wenn die ersten um 15 Uhr nach Hause gehen)</a:t>
            </a:r>
          </a:p>
          <a:p>
            <a:pPr>
              <a:lnSpc>
                <a:spcPct val="150000"/>
              </a:lnSpc>
              <a:buFont typeface="Arial" charset="0"/>
              <a:buChar char="•"/>
              <a:defRPr/>
            </a:pPr>
            <a:r>
              <a:rPr lang="de-DE" altLang="de-DE" sz="1500" dirty="0">
                <a:latin typeface="Arial" charset="0"/>
                <a:cs typeface="Arial" charset="0"/>
              </a:rPr>
              <a:t>Nachmittagsunterricht, keine Differenzierung zwischen Lernzeit als Unterrichtszeit und Lernzeit als „Hausaufgabenzeit“ (alle Kinder im Ganztag)</a:t>
            </a:r>
          </a:p>
          <a:p>
            <a:pPr>
              <a:lnSpc>
                <a:spcPct val="150000"/>
              </a:lnSpc>
              <a:buFont typeface="Arial" charset="0"/>
              <a:buChar char="•"/>
              <a:defRPr/>
            </a:pPr>
            <a:r>
              <a:rPr lang="de-DE" altLang="de-DE" sz="1500" dirty="0">
                <a:latin typeface="Arial" charset="0"/>
                <a:cs typeface="Arial" charset="0"/>
              </a:rPr>
              <a:t>Fachunterricht: kann auch ein Ganztagsangebot sein</a:t>
            </a:r>
          </a:p>
          <a:p>
            <a:pPr>
              <a:lnSpc>
                <a:spcPct val="150000"/>
              </a:lnSpc>
              <a:buFont typeface="Arial" charset="0"/>
              <a:buNone/>
              <a:defRPr/>
            </a:pPr>
            <a:endParaRPr lang="de-DE" altLang="de-DE" sz="1500" dirty="0">
              <a:latin typeface="Arial" charset="0"/>
              <a:cs typeface="Arial" charset="0"/>
            </a:endParaRPr>
          </a:p>
          <a:p>
            <a:pPr>
              <a:lnSpc>
                <a:spcPct val="150000"/>
              </a:lnSpc>
              <a:buFont typeface="Arial" charset="0"/>
              <a:buNone/>
              <a:defRPr/>
            </a:pPr>
            <a:endParaRPr lang="de-DE" altLang="de-DE" sz="1500" dirty="0">
              <a:latin typeface="Arial" charset="0"/>
              <a:cs typeface="Arial" charset="0"/>
            </a:endParaRPr>
          </a:p>
        </p:txBody>
      </p:sp>
    </p:spTree>
    <p:extLst>
      <p:ext uri="{BB962C8B-B14F-4D97-AF65-F5344CB8AC3E}">
        <p14:creationId xmlns:p14="http://schemas.microsoft.com/office/powerpoint/2010/main" val="35785411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Folienbildplatzhalter 1">
            <a:extLst>
              <a:ext uri="{FF2B5EF4-FFF2-40B4-BE49-F238E27FC236}">
                <a16:creationId xmlns:a16="http://schemas.microsoft.com/office/drawing/2014/main" id="{8A2B8D83-B89F-485B-AD3D-30B318D4DA82}"/>
              </a:ext>
            </a:extLst>
          </p:cNvPr>
          <p:cNvSpPr>
            <a:spLocks noGrp="1" noRot="1" noChangeAspect="1" noChangeArrowheads="1" noTextEdit="1"/>
          </p:cNvSpPr>
          <p:nvPr>
            <p:ph type="sldImg"/>
          </p:nvPr>
        </p:nvSpPr>
        <p:spPr>
          <a:ln/>
        </p:spPr>
      </p:sp>
      <p:sp>
        <p:nvSpPr>
          <p:cNvPr id="27651" name="Notizenplatzhalter 2">
            <a:extLst>
              <a:ext uri="{FF2B5EF4-FFF2-40B4-BE49-F238E27FC236}">
                <a16:creationId xmlns:a16="http://schemas.microsoft.com/office/drawing/2014/main" id="{3A2EC962-FBB5-4361-A048-E7F6E0B51EF2}"/>
              </a:ext>
            </a:extLst>
          </p:cNvPr>
          <p:cNvSpPr>
            <a:spLocks noGrp="1"/>
          </p:cNvSpPr>
          <p:nvPr>
            <p:ph type="body" idx="1"/>
          </p:nvPr>
        </p:nvSpPr>
        <p:spPr>
          <a:ln/>
        </p:spPr>
        <p:txBody>
          <a:bodyPr/>
          <a:lstStyle/>
          <a:p>
            <a:pPr marL="285750" indent="-285750">
              <a:lnSpc>
                <a:spcPct val="150000"/>
              </a:lnSpc>
              <a:buFontTx/>
              <a:buChar char="-"/>
              <a:defRPr/>
            </a:pPr>
            <a:r>
              <a:rPr lang="de-DE" altLang="de-DE" sz="1500" dirty="0">
                <a:latin typeface="Arial" charset="0"/>
                <a:cs typeface="Arial" charset="0"/>
              </a:rPr>
              <a:t>Auf die Strukturierung des Tages </a:t>
            </a:r>
          </a:p>
          <a:p>
            <a:pPr>
              <a:lnSpc>
                <a:spcPct val="150000"/>
              </a:lnSpc>
              <a:buFontTx/>
              <a:buNone/>
              <a:defRPr/>
            </a:pPr>
            <a:endParaRPr lang="de-DE" altLang="de-DE" sz="1500" dirty="0">
              <a:latin typeface="Arial" charset="0"/>
              <a:cs typeface="Arial" charset="0"/>
            </a:endParaRPr>
          </a:p>
          <a:p>
            <a:pPr>
              <a:lnSpc>
                <a:spcPct val="150000"/>
              </a:lnSpc>
              <a:buFont typeface="Arial" charset="0"/>
              <a:buChar char="•"/>
              <a:defRPr/>
            </a:pPr>
            <a:r>
              <a:rPr lang="de-DE" altLang="de-DE" sz="1500" dirty="0">
                <a:latin typeface="Arial" charset="0"/>
                <a:cs typeface="Arial" charset="0"/>
              </a:rPr>
              <a:t> knüpft an die Tagesstruktur der Kita an und verzahnt rhythmisch Unterricht und außerunterrichtliche Aktivitäten</a:t>
            </a:r>
          </a:p>
          <a:p>
            <a:pPr>
              <a:lnSpc>
                <a:spcPct val="150000"/>
              </a:lnSpc>
              <a:buFont typeface="Arial" charset="0"/>
              <a:buChar char="•"/>
              <a:defRPr/>
            </a:pPr>
            <a:r>
              <a:rPr lang="de-DE" altLang="de-DE" sz="1500" dirty="0">
                <a:latin typeface="Arial" charset="0"/>
                <a:cs typeface="Arial" charset="0"/>
              </a:rPr>
              <a:t>Ganztägig zusammen lernen und leben im Tagesrhythmus und Wochenrhythmus</a:t>
            </a:r>
          </a:p>
          <a:p>
            <a:pPr>
              <a:lnSpc>
                <a:spcPct val="150000"/>
              </a:lnSpc>
              <a:buFont typeface="Arial" charset="0"/>
              <a:buChar char="•"/>
              <a:defRPr/>
            </a:pPr>
            <a:r>
              <a:rPr lang="de-DE" altLang="de-DE" sz="1500" dirty="0">
                <a:latin typeface="Arial" charset="0"/>
                <a:cs typeface="Arial" charset="0"/>
              </a:rPr>
              <a:t>Ritualisierter Offener Anfang, gemeinsame Planung des Tages, individuelle Lernzeiten, gemeinsam Mahlzeiten einnehmen, Freizeit, Abschlusskreis/Wochenabschlussfeier (Präsentation des Gelernten, Vertiefung des Gelernten, Verabschiedung dann, wenn die ersten um 15 Uhr nach Hause gehen)</a:t>
            </a:r>
          </a:p>
          <a:p>
            <a:pPr>
              <a:lnSpc>
                <a:spcPct val="150000"/>
              </a:lnSpc>
              <a:buFont typeface="Arial" charset="0"/>
              <a:buChar char="•"/>
              <a:defRPr/>
            </a:pPr>
            <a:r>
              <a:rPr lang="de-DE" altLang="de-DE" sz="1500" dirty="0">
                <a:latin typeface="Arial" charset="0"/>
                <a:cs typeface="Arial" charset="0"/>
              </a:rPr>
              <a:t>Nachmittagsunterricht, keine Differenzierung zwischen Lernzeit als Unterrichtszeit und Lernzeit als „Hausaufgabenzeit“ (alle Kinder im Ganztag)</a:t>
            </a:r>
          </a:p>
          <a:p>
            <a:pPr>
              <a:lnSpc>
                <a:spcPct val="150000"/>
              </a:lnSpc>
              <a:buFont typeface="Arial" charset="0"/>
              <a:buChar char="•"/>
              <a:defRPr/>
            </a:pPr>
            <a:r>
              <a:rPr lang="de-DE" altLang="de-DE" sz="1500" dirty="0">
                <a:latin typeface="Arial" charset="0"/>
                <a:cs typeface="Arial" charset="0"/>
              </a:rPr>
              <a:t>Fachunterricht: kann auch ein Ganztagsangebot sein</a:t>
            </a:r>
          </a:p>
          <a:p>
            <a:pPr>
              <a:lnSpc>
                <a:spcPct val="150000"/>
              </a:lnSpc>
              <a:buFont typeface="Arial" charset="0"/>
              <a:buNone/>
              <a:defRPr/>
            </a:pPr>
            <a:endParaRPr lang="de-DE" altLang="de-DE" sz="1500" dirty="0">
              <a:latin typeface="Arial" charset="0"/>
              <a:cs typeface="Arial" charset="0"/>
            </a:endParaRPr>
          </a:p>
          <a:p>
            <a:pPr>
              <a:lnSpc>
                <a:spcPct val="150000"/>
              </a:lnSpc>
              <a:buFont typeface="Arial" charset="0"/>
              <a:buNone/>
              <a:defRPr/>
            </a:pPr>
            <a:endParaRPr lang="de-DE" altLang="de-DE" sz="1500" dirty="0">
              <a:latin typeface="Arial" charset="0"/>
              <a:cs typeface="Arial" charset="0"/>
            </a:endParaRPr>
          </a:p>
        </p:txBody>
      </p:sp>
    </p:spTree>
    <p:extLst>
      <p:ext uri="{BB962C8B-B14F-4D97-AF65-F5344CB8AC3E}">
        <p14:creationId xmlns:p14="http://schemas.microsoft.com/office/powerpoint/2010/main" val="37718372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Folienbildplatzhalter 1">
            <a:extLst>
              <a:ext uri="{FF2B5EF4-FFF2-40B4-BE49-F238E27FC236}">
                <a16:creationId xmlns:a16="http://schemas.microsoft.com/office/drawing/2014/main" id="{8A2B8D83-B89F-485B-AD3D-30B318D4DA82}"/>
              </a:ext>
            </a:extLst>
          </p:cNvPr>
          <p:cNvSpPr>
            <a:spLocks noGrp="1" noRot="1" noChangeAspect="1" noChangeArrowheads="1" noTextEdit="1"/>
          </p:cNvSpPr>
          <p:nvPr>
            <p:ph type="sldImg"/>
          </p:nvPr>
        </p:nvSpPr>
        <p:spPr>
          <a:ln/>
        </p:spPr>
      </p:sp>
      <p:sp>
        <p:nvSpPr>
          <p:cNvPr id="27651" name="Notizenplatzhalter 2">
            <a:extLst>
              <a:ext uri="{FF2B5EF4-FFF2-40B4-BE49-F238E27FC236}">
                <a16:creationId xmlns:a16="http://schemas.microsoft.com/office/drawing/2014/main" id="{3A2EC962-FBB5-4361-A048-E7F6E0B51EF2}"/>
              </a:ext>
            </a:extLst>
          </p:cNvPr>
          <p:cNvSpPr>
            <a:spLocks noGrp="1"/>
          </p:cNvSpPr>
          <p:nvPr>
            <p:ph type="body" idx="1"/>
          </p:nvPr>
        </p:nvSpPr>
        <p:spPr>
          <a:ln/>
        </p:spPr>
        <p:txBody>
          <a:bodyPr/>
          <a:lstStyle/>
          <a:p>
            <a:pPr marL="285750" indent="-285750">
              <a:lnSpc>
                <a:spcPct val="150000"/>
              </a:lnSpc>
              <a:buFontTx/>
              <a:buChar char="-"/>
              <a:defRPr/>
            </a:pPr>
            <a:r>
              <a:rPr lang="de-DE" altLang="de-DE" sz="1500" dirty="0">
                <a:latin typeface="Arial" charset="0"/>
                <a:cs typeface="Arial" charset="0"/>
              </a:rPr>
              <a:t>Auf die Strukturierung des Tages </a:t>
            </a:r>
          </a:p>
          <a:p>
            <a:pPr>
              <a:lnSpc>
                <a:spcPct val="150000"/>
              </a:lnSpc>
              <a:buFontTx/>
              <a:buNone/>
              <a:defRPr/>
            </a:pPr>
            <a:endParaRPr lang="de-DE" altLang="de-DE" sz="1500" dirty="0">
              <a:latin typeface="Arial" charset="0"/>
              <a:cs typeface="Arial" charset="0"/>
            </a:endParaRPr>
          </a:p>
          <a:p>
            <a:pPr>
              <a:lnSpc>
                <a:spcPct val="150000"/>
              </a:lnSpc>
              <a:buFont typeface="Arial" charset="0"/>
              <a:buChar char="•"/>
              <a:defRPr/>
            </a:pPr>
            <a:r>
              <a:rPr lang="de-DE" altLang="de-DE" sz="1500" dirty="0">
                <a:latin typeface="Arial" charset="0"/>
                <a:cs typeface="Arial" charset="0"/>
              </a:rPr>
              <a:t> knüpft an die Tagesstruktur der Kita an und verzahnt rhythmisch Unterricht und außerunterrichtliche Aktivitäten</a:t>
            </a:r>
          </a:p>
          <a:p>
            <a:pPr>
              <a:lnSpc>
                <a:spcPct val="150000"/>
              </a:lnSpc>
              <a:buFont typeface="Arial" charset="0"/>
              <a:buChar char="•"/>
              <a:defRPr/>
            </a:pPr>
            <a:r>
              <a:rPr lang="de-DE" altLang="de-DE" sz="1500" dirty="0">
                <a:latin typeface="Arial" charset="0"/>
                <a:cs typeface="Arial" charset="0"/>
              </a:rPr>
              <a:t>Ganztägig zusammen lernen und leben im Tagesrhythmus und Wochenrhythmus</a:t>
            </a:r>
          </a:p>
          <a:p>
            <a:pPr>
              <a:lnSpc>
                <a:spcPct val="150000"/>
              </a:lnSpc>
              <a:buFont typeface="Arial" charset="0"/>
              <a:buChar char="•"/>
              <a:defRPr/>
            </a:pPr>
            <a:r>
              <a:rPr lang="de-DE" altLang="de-DE" sz="1500" dirty="0">
                <a:latin typeface="Arial" charset="0"/>
                <a:cs typeface="Arial" charset="0"/>
              </a:rPr>
              <a:t>Ritualisierter Offener Anfang, gemeinsame Planung des Tages, individuelle Lernzeiten, gemeinsam Mahlzeiten einnehmen, Freizeit, Abschlusskreis/Wochenabschlussfeier (Präsentation des Gelernten, Vertiefung des Gelernten, Verabschiedung dann, wenn die ersten um 15 Uhr nach Hause gehen)</a:t>
            </a:r>
          </a:p>
          <a:p>
            <a:pPr>
              <a:lnSpc>
                <a:spcPct val="150000"/>
              </a:lnSpc>
              <a:buFont typeface="Arial" charset="0"/>
              <a:buChar char="•"/>
              <a:defRPr/>
            </a:pPr>
            <a:r>
              <a:rPr lang="de-DE" altLang="de-DE" sz="1500" dirty="0">
                <a:latin typeface="Arial" charset="0"/>
                <a:cs typeface="Arial" charset="0"/>
              </a:rPr>
              <a:t>Nachmittagsunterricht, keine Differenzierung zwischen Lernzeit als Unterrichtszeit und Lernzeit als „Hausaufgabenzeit“ (alle Kinder im Ganztag)</a:t>
            </a:r>
          </a:p>
          <a:p>
            <a:pPr>
              <a:lnSpc>
                <a:spcPct val="150000"/>
              </a:lnSpc>
              <a:buFont typeface="Arial" charset="0"/>
              <a:buChar char="•"/>
              <a:defRPr/>
            </a:pPr>
            <a:r>
              <a:rPr lang="de-DE" altLang="de-DE" sz="1500" dirty="0">
                <a:latin typeface="Arial" charset="0"/>
                <a:cs typeface="Arial" charset="0"/>
              </a:rPr>
              <a:t>Fachunterricht: kann auch ein Ganztagsangebot sein</a:t>
            </a:r>
          </a:p>
          <a:p>
            <a:pPr>
              <a:lnSpc>
                <a:spcPct val="150000"/>
              </a:lnSpc>
              <a:buFont typeface="Arial" charset="0"/>
              <a:buNone/>
              <a:defRPr/>
            </a:pPr>
            <a:endParaRPr lang="de-DE" altLang="de-DE" sz="1500" dirty="0">
              <a:latin typeface="Arial" charset="0"/>
              <a:cs typeface="Arial" charset="0"/>
            </a:endParaRPr>
          </a:p>
          <a:p>
            <a:pPr>
              <a:lnSpc>
                <a:spcPct val="150000"/>
              </a:lnSpc>
              <a:buFont typeface="Arial" charset="0"/>
              <a:buNone/>
              <a:defRPr/>
            </a:pPr>
            <a:endParaRPr lang="de-DE" altLang="de-DE" sz="1500" dirty="0">
              <a:latin typeface="Arial" charset="0"/>
              <a:cs typeface="Arial"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30" name="Rectangle 1">
            <a:extLst>
              <a:ext uri="{FF2B5EF4-FFF2-40B4-BE49-F238E27FC236}">
                <a16:creationId xmlns:a16="http://schemas.microsoft.com/office/drawing/2014/main" id="{7D81BFCE-D338-4940-B2E6-E17488D396B6}"/>
              </a:ext>
            </a:extLst>
          </p:cNvPr>
          <p:cNvSpPr>
            <a:spLocks noGrp="1" noRot="1" noChangeAspect="1" noChangeArrowheads="1" noTextEdit="1"/>
          </p:cNvSpPr>
          <p:nvPr>
            <p:ph type="sldImg"/>
          </p:nvPr>
        </p:nvSpPr>
        <p:spPr>
          <a:xfrm>
            <a:off x="3343275" y="533400"/>
            <a:ext cx="3548063" cy="2660650"/>
          </a:xfrm>
          <a:solidFill>
            <a:srgbClr val="FFFFFF"/>
          </a:solidFill>
          <a:ln/>
        </p:spPr>
      </p:sp>
      <p:sp>
        <p:nvSpPr>
          <p:cNvPr id="22531" name="Text Box 2">
            <a:extLst>
              <a:ext uri="{FF2B5EF4-FFF2-40B4-BE49-F238E27FC236}">
                <a16:creationId xmlns:a16="http://schemas.microsoft.com/office/drawing/2014/main" id="{B72A655E-DF10-B24F-9643-35BEF53FD104}"/>
              </a:ext>
            </a:extLst>
          </p:cNvPr>
          <p:cNvSpPr>
            <a:spLocks noGrp="1" noChangeArrowheads="1"/>
          </p:cNvSpPr>
          <p:nvPr>
            <p:ph type="body" idx="1"/>
          </p:nvPr>
        </p:nvSpPr>
        <p:spPr>
          <a:xfrm>
            <a:off x="1022350" y="3371850"/>
            <a:ext cx="8189913" cy="31940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488"/>
              </a:spcBef>
              <a:buClrTx/>
              <a:tabLst>
                <a:tab pos="0" algn="l"/>
                <a:tab pos="989013" algn="l"/>
                <a:tab pos="1979613" algn="l"/>
                <a:tab pos="2970213" algn="l"/>
                <a:tab pos="3960813" algn="l"/>
                <a:tab pos="4951413" algn="l"/>
                <a:tab pos="5942013" algn="l"/>
                <a:tab pos="6932613" algn="l"/>
                <a:tab pos="7923213" algn="l"/>
                <a:tab pos="8913813" algn="l"/>
                <a:tab pos="9904413" algn="l"/>
                <a:tab pos="10895013" algn="l"/>
              </a:tabLst>
            </a:pPr>
            <a:r>
              <a:rPr lang="de-DE" altLang="de-DE" sz="1500">
                <a:latin typeface="Arial" panose="020B0604020202020204" pitchFamily="34" charset="0"/>
                <a:ea typeface="ＭＳ Ｐゴシック" panose="020B0600070205080204" pitchFamily="34" charset="-128"/>
              </a:rPr>
              <a:t>Klassenrat, Ferienrat, Aufbau eines Schülerparlaments</a:t>
            </a:r>
          </a:p>
        </p:txBody>
      </p:sp>
      <p:sp>
        <p:nvSpPr>
          <p:cNvPr id="22532" name="Text Box 3">
            <a:extLst>
              <a:ext uri="{FF2B5EF4-FFF2-40B4-BE49-F238E27FC236}">
                <a16:creationId xmlns:a16="http://schemas.microsoft.com/office/drawing/2014/main" id="{32E5A278-4060-2E45-9095-E778E957DAEE}"/>
              </a:ext>
            </a:extLst>
          </p:cNvPr>
          <p:cNvSpPr txBox="1">
            <a:spLocks noChangeArrowheads="1"/>
          </p:cNvSpPr>
          <p:nvPr/>
        </p:nvSpPr>
        <p:spPr bwMode="auto">
          <a:xfrm>
            <a:off x="5797550" y="6743700"/>
            <a:ext cx="4435475"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7488" tIns="50694" rIns="97488" bIns="50694"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1pPr>
            <a:lvl2pPr marL="37931725" indent="-37474525">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r" eaLnBrk="1" hangingPunct="1">
              <a:buSzPct val="100000"/>
            </a:pPr>
            <a:fld id="{E42809C4-EA0A-BC49-A595-B39D4DAC11DD}" type="slidenum">
              <a:rPr lang="de-DE" altLang="de-DE" sz="1300">
                <a:solidFill>
                  <a:srgbClr val="000000"/>
                </a:solidFill>
              </a:rPr>
              <a:pPr algn="r" eaLnBrk="1" hangingPunct="1">
                <a:buSzPct val="100000"/>
              </a:pPr>
              <a:t>25</a:t>
            </a:fld>
            <a:endParaRPr lang="de-DE" altLang="de-DE" sz="1300">
              <a:solidFill>
                <a:srgbClr val="000000"/>
              </a:solidFill>
            </a:endParaRPr>
          </a:p>
        </p:txBody>
      </p:sp>
    </p:spTree>
    <p:extLst>
      <p:ext uri="{BB962C8B-B14F-4D97-AF65-F5344CB8AC3E}">
        <p14:creationId xmlns:p14="http://schemas.microsoft.com/office/powerpoint/2010/main" val="42392877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266" name="Rectangle 1">
            <a:extLst>
              <a:ext uri="{FF2B5EF4-FFF2-40B4-BE49-F238E27FC236}">
                <a16:creationId xmlns:a16="http://schemas.microsoft.com/office/drawing/2014/main" id="{F7BB64B6-4C41-4062-ACA4-B30523C0F40E}"/>
              </a:ext>
            </a:extLst>
          </p:cNvPr>
          <p:cNvSpPr>
            <a:spLocks noGrp="1" noRot="1" noChangeAspect="1" noChangeArrowheads="1" noTextEdit="1"/>
          </p:cNvSpPr>
          <p:nvPr>
            <p:ph type="sldImg"/>
          </p:nvPr>
        </p:nvSpPr>
        <p:spPr>
          <a:xfrm>
            <a:off x="3343275" y="533400"/>
            <a:ext cx="3548063" cy="2660650"/>
          </a:xfrm>
          <a:solidFill>
            <a:srgbClr val="FFFFFF"/>
          </a:solidFill>
          <a:ln/>
        </p:spPr>
      </p:sp>
      <p:sp>
        <p:nvSpPr>
          <p:cNvPr id="11267" name="Text Box 2">
            <a:extLst>
              <a:ext uri="{FF2B5EF4-FFF2-40B4-BE49-F238E27FC236}">
                <a16:creationId xmlns:a16="http://schemas.microsoft.com/office/drawing/2014/main" id="{8C45EFCC-BDA7-4DE5-AA66-90CAFACC019E}"/>
              </a:ext>
            </a:extLst>
          </p:cNvPr>
          <p:cNvSpPr>
            <a:spLocks noGrp="1" noChangeArrowheads="1"/>
          </p:cNvSpPr>
          <p:nvPr>
            <p:ph type="body" idx="1"/>
          </p:nvPr>
        </p:nvSpPr>
        <p:spPr>
          <a:xfrm>
            <a:off x="1022350" y="3371850"/>
            <a:ext cx="8189913" cy="31940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50000"/>
              </a:lnSpc>
              <a:spcBef>
                <a:spcPts val="488"/>
              </a:spcBef>
              <a:buClrTx/>
              <a:tabLst>
                <a:tab pos="0" algn="l"/>
                <a:tab pos="989013" algn="l"/>
                <a:tab pos="1979613" algn="l"/>
                <a:tab pos="2970213" algn="l"/>
                <a:tab pos="3960813" algn="l"/>
                <a:tab pos="4951413" algn="l"/>
                <a:tab pos="5942013" algn="l"/>
                <a:tab pos="6932613" algn="l"/>
                <a:tab pos="7923213" algn="l"/>
                <a:tab pos="8913813" algn="l"/>
                <a:tab pos="9904413" algn="l"/>
                <a:tab pos="10895013" algn="l"/>
              </a:tabLst>
            </a:pPr>
            <a:r>
              <a:rPr lang="de-DE" altLang="de-DE" sz="1500">
                <a:latin typeface="Arial" panose="020B0604020202020204" pitchFamily="34" charset="0"/>
                <a:ea typeface="ＭＳ Ｐゴシック" panose="020B0600070205080204" pitchFamily="34" charset="-128"/>
              </a:rPr>
              <a:t>Mit einer kleinen Gruppe wurde die Schule ein Jahr lang vorgeplant.  </a:t>
            </a:r>
          </a:p>
          <a:p>
            <a:pPr>
              <a:lnSpc>
                <a:spcPct val="150000"/>
              </a:lnSpc>
              <a:spcBef>
                <a:spcPts val="488"/>
              </a:spcBef>
              <a:buClrTx/>
              <a:tabLst>
                <a:tab pos="0" algn="l"/>
                <a:tab pos="989013" algn="l"/>
                <a:tab pos="1979613" algn="l"/>
                <a:tab pos="2970213" algn="l"/>
                <a:tab pos="3960813" algn="l"/>
                <a:tab pos="4951413" algn="l"/>
                <a:tab pos="5942013" algn="l"/>
                <a:tab pos="6932613" algn="l"/>
                <a:tab pos="7923213" algn="l"/>
                <a:tab pos="8913813" algn="l"/>
                <a:tab pos="9904413" algn="l"/>
                <a:tab pos="10895013" algn="l"/>
              </a:tabLst>
            </a:pPr>
            <a:r>
              <a:rPr lang="de-DE" altLang="de-DE" sz="1500">
                <a:latin typeface="Arial" panose="020B0604020202020204" pitchFamily="34" charset="0"/>
                <a:ea typeface="ＭＳ Ｐゴシック" panose="020B0600070205080204" pitchFamily="34" charset="-128"/>
              </a:rPr>
              <a:t>Daraus ist nach und nach das multiprofessionelle Schulteam seit der Eröffnung im August 2015 entstanden.</a:t>
            </a:r>
          </a:p>
          <a:p>
            <a:pPr>
              <a:lnSpc>
                <a:spcPct val="150000"/>
              </a:lnSpc>
              <a:spcBef>
                <a:spcPts val="488"/>
              </a:spcBef>
              <a:buClrTx/>
              <a:tabLst>
                <a:tab pos="0" algn="l"/>
                <a:tab pos="989013" algn="l"/>
                <a:tab pos="1979613" algn="l"/>
                <a:tab pos="2970213" algn="l"/>
                <a:tab pos="3960813" algn="l"/>
                <a:tab pos="4951413" algn="l"/>
                <a:tab pos="5942013" algn="l"/>
                <a:tab pos="6932613" algn="l"/>
                <a:tab pos="7923213" algn="l"/>
                <a:tab pos="8913813" algn="l"/>
                <a:tab pos="9904413" algn="l"/>
                <a:tab pos="10895013" algn="l"/>
              </a:tabLst>
            </a:pPr>
            <a:r>
              <a:rPr lang="de-DE" altLang="de-DE" sz="1500">
                <a:latin typeface="Arial" panose="020B0604020202020204" pitchFamily="34" charset="0"/>
                <a:ea typeface="ＭＳ Ｐゴシック" panose="020B0600070205080204" pitchFamily="34" charset="-128"/>
              </a:rPr>
              <a:t>Das Team besteht aus Personen, die sich bewusst auf die Neugründung einer IOGS mit allen Kindern im Ganztag eingelassen haben und nun mit hohem Engagement die Schulentwicklung vorantreiben.</a:t>
            </a:r>
          </a:p>
          <a:p>
            <a:pPr>
              <a:lnSpc>
                <a:spcPct val="150000"/>
              </a:lnSpc>
              <a:spcBef>
                <a:spcPts val="488"/>
              </a:spcBef>
              <a:buClrTx/>
              <a:tabLst>
                <a:tab pos="0" algn="l"/>
                <a:tab pos="989013" algn="l"/>
                <a:tab pos="1979613" algn="l"/>
                <a:tab pos="2970213" algn="l"/>
                <a:tab pos="3960813" algn="l"/>
                <a:tab pos="4951413" algn="l"/>
                <a:tab pos="5942013" algn="l"/>
                <a:tab pos="6932613" algn="l"/>
                <a:tab pos="7923213" algn="l"/>
                <a:tab pos="8913813" algn="l"/>
                <a:tab pos="9904413" algn="l"/>
                <a:tab pos="10895013" algn="l"/>
              </a:tabLst>
            </a:pPr>
            <a:r>
              <a:rPr lang="de-DE" altLang="de-DE" sz="1500">
                <a:latin typeface="Arial" panose="020B0604020202020204" pitchFamily="34" charset="0"/>
                <a:ea typeface="ＭＳ Ｐゴシック" panose="020B0600070205080204" pitchFamily="34" charset="-128"/>
              </a:rPr>
              <a:t>Direkter Kooperationspartner auf Augenhöhe ist der Verein Perspektive Bildung e.V. , welcher sowohl als Ganztagsträger das Konzept mitgestaltet und umsetzt als auch als Träger von Schulbegleitungen für die Realisation der Inklusion bei uns tätig ist.</a:t>
            </a:r>
          </a:p>
          <a:p>
            <a:pPr>
              <a:lnSpc>
                <a:spcPct val="150000"/>
              </a:lnSpc>
              <a:spcBef>
                <a:spcPts val="488"/>
              </a:spcBef>
              <a:buClrTx/>
              <a:tabLst>
                <a:tab pos="0" algn="l"/>
                <a:tab pos="989013" algn="l"/>
                <a:tab pos="1979613" algn="l"/>
                <a:tab pos="2970213" algn="l"/>
                <a:tab pos="3960813" algn="l"/>
                <a:tab pos="4951413" algn="l"/>
                <a:tab pos="5942013" algn="l"/>
                <a:tab pos="6932613" algn="l"/>
                <a:tab pos="7923213" algn="l"/>
                <a:tab pos="8913813" algn="l"/>
                <a:tab pos="9904413" algn="l"/>
                <a:tab pos="10895013" algn="l"/>
              </a:tabLst>
            </a:pPr>
            <a:endParaRPr lang="de-DE" altLang="de-DE" sz="1500">
              <a:latin typeface="Arial" panose="020B0604020202020204" pitchFamily="34" charset="0"/>
              <a:ea typeface="ＭＳ Ｐゴシック" panose="020B0600070205080204" pitchFamily="34" charset="-128"/>
            </a:endParaRPr>
          </a:p>
        </p:txBody>
      </p:sp>
      <p:sp>
        <p:nvSpPr>
          <p:cNvPr id="11268" name="Text Box 3">
            <a:extLst>
              <a:ext uri="{FF2B5EF4-FFF2-40B4-BE49-F238E27FC236}">
                <a16:creationId xmlns:a16="http://schemas.microsoft.com/office/drawing/2014/main" id="{3ADF3B88-F299-4FF2-9BEC-5200FBC5B0E3}"/>
              </a:ext>
            </a:extLst>
          </p:cNvPr>
          <p:cNvSpPr txBox="1">
            <a:spLocks noChangeArrowheads="1"/>
          </p:cNvSpPr>
          <p:nvPr/>
        </p:nvSpPr>
        <p:spPr bwMode="auto">
          <a:xfrm>
            <a:off x="5797550" y="6743700"/>
            <a:ext cx="4435475"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7488" tIns="50694" rIns="97488" bIns="50694"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1pPr>
            <a:lvl2pPr marL="37931725" indent="-37474525">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r" eaLnBrk="1" hangingPunct="1">
              <a:buSzPct val="100000"/>
            </a:pPr>
            <a:fld id="{E5B69AA3-E45B-4ADA-9177-64AFB8F4A900}" type="slidenum">
              <a:rPr lang="de-DE" altLang="de-DE" sz="1300">
                <a:solidFill>
                  <a:srgbClr val="000000"/>
                </a:solidFill>
              </a:rPr>
              <a:pPr algn="r" eaLnBrk="1" hangingPunct="1">
                <a:buSzPct val="100000"/>
              </a:pPr>
              <a:t>2</a:t>
            </a:fld>
            <a:endParaRPr lang="de-DE" altLang="de-DE" sz="1300">
              <a:solidFill>
                <a:srgbClr val="000000"/>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18404539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4274" name="Rectangle 1">
            <a:extLst>
              <a:ext uri="{FF2B5EF4-FFF2-40B4-BE49-F238E27FC236}">
                <a16:creationId xmlns:a16="http://schemas.microsoft.com/office/drawing/2014/main" id="{A30C08FF-1697-4746-B968-253995851149}"/>
              </a:ext>
            </a:extLst>
          </p:cNvPr>
          <p:cNvSpPr>
            <a:spLocks noGrp="1" noRot="1" noChangeAspect="1" noChangeArrowheads="1" noTextEdit="1"/>
          </p:cNvSpPr>
          <p:nvPr>
            <p:ph type="sldImg"/>
          </p:nvPr>
        </p:nvSpPr>
        <p:spPr>
          <a:xfrm>
            <a:off x="3343275" y="533400"/>
            <a:ext cx="3548063" cy="2660650"/>
          </a:xfrm>
          <a:solidFill>
            <a:srgbClr val="FFFFFF"/>
          </a:solidFill>
          <a:ln/>
        </p:spPr>
      </p:sp>
      <p:sp>
        <p:nvSpPr>
          <p:cNvPr id="54275" name="Rectangle 2">
            <a:extLst>
              <a:ext uri="{FF2B5EF4-FFF2-40B4-BE49-F238E27FC236}">
                <a16:creationId xmlns:a16="http://schemas.microsoft.com/office/drawing/2014/main" id="{789EA9F9-8830-424A-8DF9-E094C5320119}"/>
              </a:ext>
            </a:extLst>
          </p:cNvPr>
          <p:cNvSpPr>
            <a:spLocks noGrp="1" noChangeArrowheads="1"/>
          </p:cNvSpPr>
          <p:nvPr>
            <p:ph type="body" idx="1"/>
          </p:nvPr>
        </p:nvSpPr>
        <p:spPr>
          <a:xfrm>
            <a:off x="1022350" y="3371850"/>
            <a:ext cx="8189913" cy="31940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r>
              <a:rPr lang="de-DE" altLang="de-DE">
                <a:latin typeface="Arial" panose="020B0604020202020204" pitchFamily="34" charset="0"/>
                <a:ea typeface="ＭＳ Ｐゴシック" panose="020B0600070205080204" pitchFamily="34" charset="-128"/>
              </a:rPr>
              <a:t>In dem etwas ungelenken Begriff „Bildung für nachhaltige Entwicklung“ stecken die Begriffe: </a:t>
            </a:r>
          </a:p>
          <a:p>
            <a:r>
              <a:rPr lang="de-DE" altLang="de-DE">
                <a:latin typeface="Arial" panose="020B0604020202020204" pitchFamily="34" charset="0"/>
                <a:ea typeface="ＭＳ Ｐゴシック" panose="020B0600070205080204" pitchFamily="34" charset="-128"/>
              </a:rPr>
              <a:t>Bildung – als Kerngeschäft von Schule, </a:t>
            </a:r>
          </a:p>
          <a:p>
            <a:r>
              <a:rPr lang="de-DE" altLang="de-DE">
                <a:latin typeface="Arial" panose="020B0604020202020204" pitchFamily="34" charset="0"/>
                <a:ea typeface="ＭＳ Ｐゴシック" panose="020B0600070205080204" pitchFamily="34" charset="-128"/>
              </a:rPr>
              <a:t>Nachhaltigkeit – als wünschenswerter Zustand und </a:t>
            </a:r>
          </a:p>
          <a:p>
            <a:r>
              <a:rPr lang="de-DE" altLang="de-DE">
                <a:latin typeface="Arial" panose="020B0604020202020204" pitchFamily="34" charset="0"/>
                <a:ea typeface="ＭＳ Ｐゴシック" panose="020B0600070205080204" pitchFamily="34" charset="-128"/>
              </a:rPr>
              <a:t>Entwicklung - als etwas prozesshaftes.</a:t>
            </a:r>
          </a:p>
          <a:p>
            <a:r>
              <a:rPr lang="de-DE" altLang="de-DE">
                <a:latin typeface="Arial" panose="020B0604020202020204" pitchFamily="34" charset="0"/>
                <a:ea typeface="ＭＳ Ｐゴシック" panose="020B0600070205080204" pitchFamily="34" charset="-128"/>
              </a:rPr>
              <a:t>BNE liegt im Interesse des Bundes und der vereinten Nationen </a:t>
            </a:r>
          </a:p>
          <a:p>
            <a:r>
              <a:rPr lang="de-DE" altLang="de-DE">
                <a:latin typeface="Arial" panose="020B0604020202020204" pitchFamily="34" charset="0"/>
                <a:ea typeface="ＭＳ Ｐゴシック" panose="020B0600070205080204" pitchFamily="34" charset="-128"/>
              </a:rPr>
              <a:t>Die Kinder werden als die zukünftigen Gestalter unserer Umwelt </a:t>
            </a:r>
          </a:p>
          <a:p>
            <a:r>
              <a:rPr lang="de-DE" altLang="de-DE">
                <a:latin typeface="Arial" panose="020B0604020202020204" pitchFamily="34" charset="0"/>
                <a:ea typeface="ＭＳ Ｐゴシック" panose="020B0600070205080204" pitchFamily="34" charset="-128"/>
              </a:rPr>
              <a:t>und unserer Gesellschaft verstanden. </a:t>
            </a:r>
          </a:p>
          <a:p>
            <a:r>
              <a:rPr lang="de-DE" altLang="de-DE">
                <a:latin typeface="Arial" panose="020B0604020202020204" pitchFamily="34" charset="0"/>
                <a:ea typeface="ＭＳ Ｐゴシック" panose="020B0600070205080204" pitchFamily="34" charset="-128"/>
              </a:rPr>
              <a:t>Sie brauchen schon früh Unterstützung, um diese Aufgabe in Verantwortung </a:t>
            </a:r>
          </a:p>
          <a:p>
            <a:r>
              <a:rPr lang="de-DE" altLang="de-DE">
                <a:latin typeface="Arial" panose="020B0604020202020204" pitchFamily="34" charset="0"/>
                <a:ea typeface="ＭＳ Ｐゴシック" panose="020B0600070205080204" pitchFamily="34" charset="-128"/>
              </a:rPr>
              <a:t>für weitere Generationen wahrnehmen zu können. </a:t>
            </a:r>
          </a:p>
          <a:p>
            <a:endParaRPr lang="de-DE" altLang="de-DE">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Folienbildplatzhalter 1">
            <a:extLst>
              <a:ext uri="{FF2B5EF4-FFF2-40B4-BE49-F238E27FC236}">
                <a16:creationId xmlns:a16="http://schemas.microsoft.com/office/drawing/2014/main" id="{A7802EA4-C23B-4E5B-A1FF-A0EE86604E4A}"/>
              </a:ext>
            </a:extLst>
          </p:cNvPr>
          <p:cNvSpPr>
            <a:spLocks noGrp="1" noRot="1" noChangeAspect="1" noChangeArrowheads="1" noTextEdit="1"/>
          </p:cNvSpPr>
          <p:nvPr>
            <p:ph type="sldImg"/>
          </p:nvPr>
        </p:nvSpPr>
        <p:spPr>
          <a:ln/>
        </p:spPr>
      </p:sp>
      <p:sp>
        <p:nvSpPr>
          <p:cNvPr id="56323" name="Notizenplatzhalter 2">
            <a:extLst>
              <a:ext uri="{FF2B5EF4-FFF2-40B4-BE49-F238E27FC236}">
                <a16:creationId xmlns:a16="http://schemas.microsoft.com/office/drawing/2014/main" id="{118229AB-584C-4AC1-8512-D10A6A850CC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a:latin typeface="Arial" panose="020B0604020202020204" pitchFamily="34" charset="0"/>
                <a:ea typeface="ＭＳ Ｐゴシック" panose="020B0600070205080204" pitchFamily="34" charset="-128"/>
              </a:rPr>
              <a:t>Teilkompetenzen die im Rahmen einer BNE gefördert werden sind:</a:t>
            </a:r>
          </a:p>
          <a:p>
            <a:pPr>
              <a:buFont typeface="Arial" panose="020B0604020202020204" pitchFamily="34" charset="0"/>
              <a:buChar char="•"/>
            </a:pPr>
            <a:r>
              <a:rPr lang="de-DE" altLang="de-DE">
                <a:latin typeface="Arial" panose="020B0604020202020204" pitchFamily="34" charset="0"/>
                <a:ea typeface="ＭＳ Ｐゴシック" panose="020B0600070205080204" pitchFamily="34" charset="-128"/>
              </a:rPr>
              <a:t>Vorausschauendes Denken und Handeln</a:t>
            </a:r>
          </a:p>
          <a:p>
            <a:pPr>
              <a:buFont typeface="Arial" panose="020B0604020202020204" pitchFamily="34" charset="0"/>
              <a:buChar char="•"/>
            </a:pPr>
            <a:r>
              <a:rPr lang="de-DE" altLang="de-DE">
                <a:latin typeface="Arial" panose="020B0604020202020204" pitchFamily="34" charset="0"/>
                <a:ea typeface="ＭＳ Ｐゴシック" panose="020B0600070205080204" pitchFamily="34" charset="-128"/>
              </a:rPr>
              <a:t>Weltoffene Wahrnehmung</a:t>
            </a:r>
          </a:p>
          <a:p>
            <a:pPr>
              <a:buFont typeface="Arial" panose="020B0604020202020204" pitchFamily="34" charset="0"/>
              <a:buChar char="•"/>
            </a:pPr>
            <a:r>
              <a:rPr lang="de-DE" altLang="de-DE">
                <a:latin typeface="Arial" panose="020B0604020202020204" pitchFamily="34" charset="0"/>
                <a:ea typeface="ＭＳ Ｐゴシック" panose="020B0600070205080204" pitchFamily="34" charset="-128"/>
              </a:rPr>
              <a:t>Interdisziplinäres Arbeiten </a:t>
            </a:r>
          </a:p>
          <a:p>
            <a:pPr>
              <a:buFont typeface="Arial" panose="020B0604020202020204" pitchFamily="34" charset="0"/>
              <a:buChar char="•"/>
            </a:pPr>
            <a:r>
              <a:rPr lang="de-DE" altLang="de-DE">
                <a:latin typeface="Arial" panose="020B0604020202020204" pitchFamily="34" charset="0"/>
                <a:ea typeface="ＭＳ Ｐゴシック" panose="020B0600070205080204" pitchFamily="34" charset="-128"/>
              </a:rPr>
              <a:t>Sich verständigen und kooperieren</a:t>
            </a:r>
          </a:p>
          <a:p>
            <a:pPr>
              <a:buFont typeface="Arial" panose="020B0604020202020204" pitchFamily="34" charset="0"/>
              <a:buChar char="•"/>
            </a:pPr>
            <a:r>
              <a:rPr lang="de-DE" altLang="de-DE">
                <a:latin typeface="Arial" panose="020B0604020202020204" pitchFamily="34" charset="0"/>
                <a:ea typeface="ＭＳ Ｐゴシック" panose="020B0600070205080204" pitchFamily="34" charset="-128"/>
              </a:rPr>
              <a:t>Planen und agieren</a:t>
            </a:r>
          </a:p>
          <a:p>
            <a:pPr>
              <a:buFont typeface="Arial" panose="020B0604020202020204" pitchFamily="34" charset="0"/>
              <a:buChar char="•"/>
            </a:pPr>
            <a:r>
              <a:rPr lang="de-DE" altLang="de-DE">
                <a:latin typeface="Arial" panose="020B0604020202020204" pitchFamily="34" charset="0"/>
                <a:ea typeface="ＭＳ Ｐゴシック" panose="020B0600070205080204" pitchFamily="34" charset="-128"/>
              </a:rPr>
              <a:t>Gerecht und solidarisch sein</a:t>
            </a:r>
          </a:p>
          <a:p>
            <a:pPr>
              <a:buFont typeface="Arial" panose="020B0604020202020204" pitchFamily="34" charset="0"/>
              <a:buChar char="•"/>
            </a:pPr>
            <a:r>
              <a:rPr lang="de-DE" altLang="de-DE">
                <a:latin typeface="Arial" panose="020B0604020202020204" pitchFamily="34" charset="0"/>
                <a:ea typeface="ＭＳ Ｐゴシック" panose="020B0600070205080204" pitchFamily="34" charset="-128"/>
              </a:rPr>
              <a:t>Motiviert sein und motivieren können</a:t>
            </a:r>
          </a:p>
          <a:p>
            <a:pPr>
              <a:buFont typeface="Arial" panose="020B0604020202020204" pitchFamily="34" charset="0"/>
              <a:buChar char="•"/>
            </a:pPr>
            <a:r>
              <a:rPr lang="de-DE" altLang="de-DE">
                <a:latin typeface="Arial" panose="020B0604020202020204" pitchFamily="34" charset="0"/>
                <a:ea typeface="ＭＳ Ｐゴシック" panose="020B0600070205080204" pitchFamily="34" charset="-128"/>
              </a:rPr>
              <a:t>Lebensstile und Leitbilder reflektieren können</a:t>
            </a:r>
          </a:p>
          <a:p>
            <a:pPr>
              <a:buFont typeface="Arial" panose="020B0604020202020204" pitchFamily="34" charset="0"/>
              <a:buChar char="•"/>
            </a:pPr>
            <a:r>
              <a:rPr lang="de-DE" altLang="de-DE">
                <a:latin typeface="Arial" panose="020B0604020202020204" pitchFamily="34" charset="0"/>
                <a:ea typeface="ＭＳ Ｐゴシック" panose="020B0600070205080204" pitchFamily="34" charset="-128"/>
              </a:rPr>
              <a:t>Realisation in diesem Schuljahr: Projekt Kindermeilen</a:t>
            </a:r>
          </a:p>
          <a:p>
            <a:pPr>
              <a:buFont typeface="Arial" panose="020B0604020202020204" pitchFamily="34" charset="0"/>
              <a:buChar char="•"/>
            </a:pPr>
            <a:r>
              <a:rPr lang="de-DE" altLang="de-DE">
                <a:latin typeface="Arial" panose="020B0604020202020204" pitchFamily="34" charset="0"/>
                <a:ea typeface="ＭＳ Ｐゴシック" panose="020B0600070205080204" pitchFamily="34" charset="-128"/>
              </a:rPr>
              <a:t>Dauerhafte Realisation: Klassenräume/Schulräume als Lebensräume </a:t>
            </a:r>
          </a:p>
          <a:p>
            <a:pPr>
              <a:buFont typeface="Arial" panose="020B0604020202020204" pitchFamily="34" charset="0"/>
              <a:buNone/>
            </a:pPr>
            <a:endParaRPr lang="de-DE" altLang="de-DE">
              <a:latin typeface="Arial" panose="020B0604020202020204" pitchFamily="34" charset="0"/>
              <a:ea typeface="ＭＳ Ｐゴシック" panose="020B0600070205080204" pitchFamily="34" charset="-128"/>
            </a:endParaRPr>
          </a:p>
          <a:p>
            <a:endParaRPr lang="de-DE" altLang="de-DE">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4514" name="Rectangle 1">
            <a:extLst>
              <a:ext uri="{FF2B5EF4-FFF2-40B4-BE49-F238E27FC236}">
                <a16:creationId xmlns:a16="http://schemas.microsoft.com/office/drawing/2014/main" id="{42AD56C2-43A6-482D-8046-1C2F0575EDDE}"/>
              </a:ext>
            </a:extLst>
          </p:cNvPr>
          <p:cNvSpPr>
            <a:spLocks noGrp="1" noRot="1" noChangeAspect="1" noChangeArrowheads="1" noTextEdit="1"/>
          </p:cNvSpPr>
          <p:nvPr>
            <p:ph type="sldImg"/>
          </p:nvPr>
        </p:nvSpPr>
        <p:spPr>
          <a:xfrm>
            <a:off x="3343275" y="533400"/>
            <a:ext cx="3548063" cy="2660650"/>
          </a:xfrm>
          <a:solidFill>
            <a:srgbClr val="FFFFFF"/>
          </a:solidFill>
          <a:ln/>
        </p:spPr>
      </p:sp>
      <p:sp>
        <p:nvSpPr>
          <p:cNvPr id="64515" name="Rectangle 2">
            <a:extLst>
              <a:ext uri="{FF2B5EF4-FFF2-40B4-BE49-F238E27FC236}">
                <a16:creationId xmlns:a16="http://schemas.microsoft.com/office/drawing/2014/main" id="{04DB667A-EDEF-45BC-8213-F026D5D5B2CB}"/>
              </a:ext>
            </a:extLst>
          </p:cNvPr>
          <p:cNvSpPr>
            <a:spLocks noGrp="1" noChangeArrowheads="1"/>
          </p:cNvSpPr>
          <p:nvPr>
            <p:ph type="body" idx="1"/>
          </p:nvPr>
        </p:nvSpPr>
        <p:spPr>
          <a:xfrm>
            <a:off x="1022350" y="3371850"/>
            <a:ext cx="8189913" cy="31940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de-DE" altLang="de-DE">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34436530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370" name="Rectangle 1">
            <a:extLst>
              <a:ext uri="{FF2B5EF4-FFF2-40B4-BE49-F238E27FC236}">
                <a16:creationId xmlns:a16="http://schemas.microsoft.com/office/drawing/2014/main" id="{4CBC409B-DF63-4419-92E7-D7B796B71322}"/>
              </a:ext>
            </a:extLst>
          </p:cNvPr>
          <p:cNvSpPr>
            <a:spLocks noGrp="1" noRot="1" noChangeAspect="1" noChangeArrowheads="1" noTextEdit="1"/>
          </p:cNvSpPr>
          <p:nvPr>
            <p:ph type="sldImg"/>
          </p:nvPr>
        </p:nvSpPr>
        <p:spPr>
          <a:xfrm>
            <a:off x="3343275" y="533400"/>
            <a:ext cx="3548063" cy="2660650"/>
          </a:xfrm>
          <a:solidFill>
            <a:srgbClr val="FFFFFF"/>
          </a:solidFill>
          <a:ln/>
        </p:spPr>
      </p:sp>
      <p:sp>
        <p:nvSpPr>
          <p:cNvPr id="58371" name="Rectangle 2">
            <a:extLst>
              <a:ext uri="{FF2B5EF4-FFF2-40B4-BE49-F238E27FC236}">
                <a16:creationId xmlns:a16="http://schemas.microsoft.com/office/drawing/2014/main" id="{A5A284D3-4B63-4EAC-A1AC-4D22F43A908F}"/>
              </a:ext>
            </a:extLst>
          </p:cNvPr>
          <p:cNvSpPr>
            <a:spLocks noGrp="1" noChangeArrowheads="1"/>
          </p:cNvSpPr>
          <p:nvPr>
            <p:ph type="body" idx="1"/>
          </p:nvPr>
        </p:nvSpPr>
        <p:spPr>
          <a:xfrm>
            <a:off x="1022350" y="3371850"/>
            <a:ext cx="8189913" cy="31940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r>
              <a:rPr lang="de-DE" altLang="de-DE">
                <a:latin typeface="Times New Roman" panose="02020603050405020304" pitchFamily="18" charset="0"/>
                <a:ea typeface="ＭＳ Ｐゴシック" panose="020B0600070205080204" pitchFamily="34" charset="-128"/>
              </a:rPr>
              <a:t>Kann Kinder/Zurückstellung:</a:t>
            </a:r>
          </a:p>
          <a:p>
            <a:r>
              <a:rPr lang="de-DE" altLang="de-DE">
                <a:latin typeface="Times New Roman" panose="02020603050405020304" pitchFamily="18" charset="0"/>
                <a:ea typeface="ＭＳ Ｐゴシック" panose="020B0600070205080204" pitchFamily="34" charset="-128"/>
              </a:rPr>
              <a:t>Termin bei der Schulärztin (Gesundheitsamt) + Vorstellen bei der Schulleitung + Gespräch mit den Eltern/ evtl. mit der KiTa</a:t>
            </a:r>
            <a:br>
              <a:rPr lang="de-DE" altLang="de-DE">
                <a:latin typeface="Times New Roman" panose="02020603050405020304" pitchFamily="18" charset="0"/>
                <a:ea typeface="ＭＳ Ｐゴシック" panose="020B0600070205080204" pitchFamily="34" charset="-128"/>
              </a:rPr>
            </a:br>
            <a:r>
              <a:rPr lang="de-DE" altLang="de-DE">
                <a:latin typeface="Times New Roman" panose="02020603050405020304" pitchFamily="18" charset="0"/>
                <a:ea typeface="ＭＳ Ｐゴシック" panose="020B0600070205080204" pitchFamily="34" charset="-128"/>
                <a:sym typeface="Wingdings" panose="05000000000000000000" pitchFamily="2" charset="2"/>
              </a:rPr>
              <a:t> Schulleitung entscheidet</a:t>
            </a:r>
          </a:p>
          <a:p>
            <a:endParaRPr lang="de-DE" altLang="de-DE">
              <a:latin typeface="Times New Roman" panose="02020603050405020304" pitchFamily="18" charset="0"/>
              <a:ea typeface="ＭＳ Ｐゴシック" panose="020B0600070205080204" pitchFamily="34" charset="-128"/>
            </a:endParaRPr>
          </a:p>
          <a:p>
            <a:r>
              <a:rPr lang="de-DE" altLang="de-DE">
                <a:latin typeface="Times New Roman" panose="02020603050405020304" pitchFamily="18" charset="0"/>
                <a:ea typeface="ＭＳ Ｐゴシック" panose="020B0600070205080204" pitchFamily="34" charset="-128"/>
              </a:rPr>
              <a:t>Das Land reagiert im Schulgesetz auf die Vielfalt, die die Kinder zum Schulanfang mitbringen durch die 1-3jährige SEP.</a:t>
            </a:r>
          </a:p>
          <a:p>
            <a:endParaRPr lang="de-DE" altLang="de-DE">
              <a:latin typeface="Times New Roman" panose="02020603050405020304" pitchFamily="18" charset="0"/>
              <a:ea typeface="ＭＳ Ｐゴシック" panose="020B0600070205080204" pitchFamily="34" charset="-128"/>
            </a:endParaRPr>
          </a:p>
        </p:txBody>
      </p:sp>
      <p:sp>
        <p:nvSpPr>
          <p:cNvPr id="58372" name="Text Box 3">
            <a:extLst>
              <a:ext uri="{FF2B5EF4-FFF2-40B4-BE49-F238E27FC236}">
                <a16:creationId xmlns:a16="http://schemas.microsoft.com/office/drawing/2014/main" id="{9E6F8E9D-A96D-45A3-A855-0ED1FA57B04C}"/>
              </a:ext>
            </a:extLst>
          </p:cNvPr>
          <p:cNvSpPr txBox="1">
            <a:spLocks noChangeArrowheads="1"/>
          </p:cNvSpPr>
          <p:nvPr/>
        </p:nvSpPr>
        <p:spPr bwMode="auto">
          <a:xfrm>
            <a:off x="5797550" y="6743700"/>
            <a:ext cx="4435475"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7488" tIns="50694" rIns="97488" bIns="50694"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1pPr>
            <a:lvl2pPr marL="37931725" indent="-37474525">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r" eaLnBrk="1" hangingPunct="1">
              <a:buSzPct val="100000"/>
            </a:pPr>
            <a:fld id="{B113DE81-4F0C-41DB-9B33-8B6329B39DC9}" type="slidenum">
              <a:rPr lang="de-DE" altLang="de-DE" sz="1300">
                <a:solidFill>
                  <a:srgbClr val="000000"/>
                </a:solidFill>
              </a:rPr>
              <a:pPr algn="r" eaLnBrk="1" hangingPunct="1">
                <a:buSzPct val="100000"/>
              </a:pPr>
              <a:t>30</a:t>
            </a:fld>
            <a:endParaRPr lang="de-DE" altLang="de-DE" sz="1300">
              <a:solidFill>
                <a:srgbClr val="000000"/>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0418" name="Rectangle 1">
            <a:extLst>
              <a:ext uri="{FF2B5EF4-FFF2-40B4-BE49-F238E27FC236}">
                <a16:creationId xmlns:a16="http://schemas.microsoft.com/office/drawing/2014/main" id="{C64D74CF-29BF-468B-8C60-BBE52357BE69}"/>
              </a:ext>
            </a:extLst>
          </p:cNvPr>
          <p:cNvSpPr>
            <a:spLocks noGrp="1" noRot="1" noChangeAspect="1" noChangeArrowheads="1" noTextEdit="1"/>
          </p:cNvSpPr>
          <p:nvPr>
            <p:ph type="sldImg"/>
          </p:nvPr>
        </p:nvSpPr>
        <p:spPr>
          <a:xfrm>
            <a:off x="3343275" y="533400"/>
            <a:ext cx="3548063" cy="2660650"/>
          </a:xfrm>
          <a:solidFill>
            <a:srgbClr val="FFFFFF"/>
          </a:solidFill>
          <a:ln/>
        </p:spPr>
      </p:sp>
      <p:sp>
        <p:nvSpPr>
          <p:cNvPr id="60419" name="Rectangle 2">
            <a:extLst>
              <a:ext uri="{FF2B5EF4-FFF2-40B4-BE49-F238E27FC236}">
                <a16:creationId xmlns:a16="http://schemas.microsoft.com/office/drawing/2014/main" id="{50622BA2-ED32-43AF-8A1D-0647C3F77BD9}"/>
              </a:ext>
            </a:extLst>
          </p:cNvPr>
          <p:cNvSpPr>
            <a:spLocks noGrp="1" noChangeArrowheads="1"/>
          </p:cNvSpPr>
          <p:nvPr>
            <p:ph type="body" idx="1"/>
          </p:nvPr>
        </p:nvSpPr>
        <p:spPr>
          <a:xfrm>
            <a:off x="1022350" y="3371850"/>
            <a:ext cx="8189913" cy="31940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nSpc>
                <a:spcPct val="150000"/>
              </a:lnSpc>
            </a:pPr>
            <a:r>
              <a:rPr lang="de-DE" altLang="de-DE" sz="1500">
                <a:latin typeface="Arial" panose="020B0604020202020204" pitchFamily="34" charset="0"/>
                <a:ea typeface="ＭＳ Ｐゴシック" panose="020B0600070205080204" pitchFamily="34" charset="-128"/>
              </a:rPr>
              <a:t>Anschreiben der Stadt</a:t>
            </a:r>
          </a:p>
          <a:p>
            <a:pPr>
              <a:lnSpc>
                <a:spcPct val="150000"/>
              </a:lnSpc>
              <a:buFont typeface="Arial" panose="020B0604020202020204" pitchFamily="34" charset="0"/>
              <a:buChar char="•"/>
            </a:pPr>
            <a:r>
              <a:rPr lang="de-DE" altLang="de-DE" sz="1500">
                <a:latin typeface="Arial" panose="020B0604020202020204" pitchFamily="34" charset="0"/>
                <a:ea typeface="ＭＳ Ｐゴシック" panose="020B0600070205080204" pitchFamily="34" charset="-128"/>
              </a:rPr>
              <a:t>Nächstgelegene städtische GS</a:t>
            </a:r>
          </a:p>
          <a:p>
            <a:pPr>
              <a:lnSpc>
                <a:spcPct val="150000"/>
              </a:lnSpc>
              <a:buFont typeface="Arial" panose="020B0604020202020204" pitchFamily="34" charset="0"/>
              <a:buChar char="•"/>
            </a:pPr>
            <a:r>
              <a:rPr lang="de-DE" altLang="de-DE" sz="1500">
                <a:latin typeface="Arial" panose="020B0604020202020204" pitchFamily="34" charset="0"/>
                <a:ea typeface="ＭＳ Ｐゴシック" panose="020B0600070205080204" pitchFamily="34" charset="-128"/>
              </a:rPr>
              <a:t>Nächstgelegene konfessionelle GS</a:t>
            </a:r>
          </a:p>
          <a:p>
            <a:pPr>
              <a:lnSpc>
                <a:spcPct val="150000"/>
              </a:lnSpc>
              <a:buFont typeface="Arial" panose="020B0604020202020204" pitchFamily="34" charset="0"/>
              <a:buChar char="•"/>
            </a:pPr>
            <a:endParaRPr lang="de-DE" altLang="de-DE" sz="1500">
              <a:latin typeface="Arial" panose="020B0604020202020204" pitchFamily="34" charset="0"/>
              <a:ea typeface="ＭＳ Ｐゴシック" panose="020B0600070205080204" pitchFamily="34" charset="-128"/>
            </a:endParaRPr>
          </a:p>
          <a:p>
            <a:pPr>
              <a:lnSpc>
                <a:spcPct val="150000"/>
              </a:lnSpc>
              <a:buFont typeface="Arial" panose="020B0604020202020204" pitchFamily="34" charset="0"/>
              <a:buNone/>
            </a:pPr>
            <a:endParaRPr lang="de-DE" altLang="de-DE" sz="1500">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2466" name="Rectangle 1">
            <a:extLst>
              <a:ext uri="{FF2B5EF4-FFF2-40B4-BE49-F238E27FC236}">
                <a16:creationId xmlns:a16="http://schemas.microsoft.com/office/drawing/2014/main" id="{70124205-AD85-4CB1-B557-EB5D0FDAC015}"/>
              </a:ext>
            </a:extLst>
          </p:cNvPr>
          <p:cNvSpPr>
            <a:spLocks noGrp="1" noRot="1" noChangeAspect="1" noChangeArrowheads="1" noTextEdit="1"/>
          </p:cNvSpPr>
          <p:nvPr>
            <p:ph type="sldImg"/>
          </p:nvPr>
        </p:nvSpPr>
        <p:spPr>
          <a:xfrm>
            <a:off x="3343275" y="533400"/>
            <a:ext cx="3548063" cy="2660650"/>
          </a:xfrm>
          <a:solidFill>
            <a:srgbClr val="FFFFFF"/>
          </a:solidFill>
          <a:ln/>
        </p:spPr>
      </p:sp>
      <p:sp>
        <p:nvSpPr>
          <p:cNvPr id="62467" name="Rectangle 2">
            <a:extLst>
              <a:ext uri="{FF2B5EF4-FFF2-40B4-BE49-F238E27FC236}">
                <a16:creationId xmlns:a16="http://schemas.microsoft.com/office/drawing/2014/main" id="{008117F7-D08B-4496-BC9A-0EE83B692CDB}"/>
              </a:ext>
            </a:extLst>
          </p:cNvPr>
          <p:cNvSpPr>
            <a:spLocks noGrp="1" noChangeArrowheads="1"/>
          </p:cNvSpPr>
          <p:nvPr>
            <p:ph type="body" idx="1"/>
          </p:nvPr>
        </p:nvSpPr>
        <p:spPr>
          <a:xfrm>
            <a:off x="1022350" y="3371850"/>
            <a:ext cx="8189913" cy="31940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nSpc>
                <a:spcPct val="150000"/>
              </a:lnSpc>
              <a:buFont typeface="Arial" panose="020B0604020202020204" pitchFamily="34" charset="0"/>
              <a:buNone/>
            </a:pPr>
            <a:endParaRPr lang="de-DE" altLang="de-DE" sz="1500">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2466" name="Rectangle 1">
            <a:extLst>
              <a:ext uri="{FF2B5EF4-FFF2-40B4-BE49-F238E27FC236}">
                <a16:creationId xmlns:a16="http://schemas.microsoft.com/office/drawing/2014/main" id="{70124205-AD85-4CB1-B557-EB5D0FDAC015}"/>
              </a:ext>
            </a:extLst>
          </p:cNvPr>
          <p:cNvSpPr>
            <a:spLocks noGrp="1" noRot="1" noChangeAspect="1" noChangeArrowheads="1" noTextEdit="1"/>
          </p:cNvSpPr>
          <p:nvPr>
            <p:ph type="sldImg"/>
          </p:nvPr>
        </p:nvSpPr>
        <p:spPr>
          <a:xfrm>
            <a:off x="3343275" y="533400"/>
            <a:ext cx="3548063" cy="2660650"/>
          </a:xfrm>
          <a:solidFill>
            <a:srgbClr val="FFFFFF"/>
          </a:solidFill>
          <a:ln/>
        </p:spPr>
      </p:sp>
      <p:sp>
        <p:nvSpPr>
          <p:cNvPr id="62467" name="Rectangle 2">
            <a:extLst>
              <a:ext uri="{FF2B5EF4-FFF2-40B4-BE49-F238E27FC236}">
                <a16:creationId xmlns:a16="http://schemas.microsoft.com/office/drawing/2014/main" id="{008117F7-D08B-4496-BC9A-0EE83B692CDB}"/>
              </a:ext>
            </a:extLst>
          </p:cNvPr>
          <p:cNvSpPr>
            <a:spLocks noGrp="1" noChangeArrowheads="1"/>
          </p:cNvSpPr>
          <p:nvPr>
            <p:ph type="body" idx="1"/>
          </p:nvPr>
        </p:nvSpPr>
        <p:spPr>
          <a:xfrm>
            <a:off x="1022350" y="3371850"/>
            <a:ext cx="8189913" cy="31940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nSpc>
                <a:spcPct val="150000"/>
              </a:lnSpc>
              <a:buFont typeface="Arial" panose="020B0604020202020204" pitchFamily="34" charset="0"/>
              <a:buNone/>
            </a:pPr>
            <a:endParaRPr lang="de-DE" altLang="de-DE" sz="150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838295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4514" name="Rectangle 1">
            <a:extLst>
              <a:ext uri="{FF2B5EF4-FFF2-40B4-BE49-F238E27FC236}">
                <a16:creationId xmlns:a16="http://schemas.microsoft.com/office/drawing/2014/main" id="{42AD56C2-43A6-482D-8046-1C2F0575EDDE}"/>
              </a:ext>
            </a:extLst>
          </p:cNvPr>
          <p:cNvSpPr>
            <a:spLocks noGrp="1" noRot="1" noChangeAspect="1" noChangeArrowheads="1" noTextEdit="1"/>
          </p:cNvSpPr>
          <p:nvPr>
            <p:ph type="sldImg"/>
          </p:nvPr>
        </p:nvSpPr>
        <p:spPr>
          <a:xfrm>
            <a:off x="3343275" y="533400"/>
            <a:ext cx="3548063" cy="2660650"/>
          </a:xfrm>
          <a:solidFill>
            <a:srgbClr val="FFFFFF"/>
          </a:solidFill>
          <a:ln/>
        </p:spPr>
      </p:sp>
      <p:sp>
        <p:nvSpPr>
          <p:cNvPr id="64515" name="Rectangle 2">
            <a:extLst>
              <a:ext uri="{FF2B5EF4-FFF2-40B4-BE49-F238E27FC236}">
                <a16:creationId xmlns:a16="http://schemas.microsoft.com/office/drawing/2014/main" id="{04DB667A-EDEF-45BC-8213-F026D5D5B2CB}"/>
              </a:ext>
            </a:extLst>
          </p:cNvPr>
          <p:cNvSpPr>
            <a:spLocks noGrp="1" noChangeArrowheads="1"/>
          </p:cNvSpPr>
          <p:nvPr>
            <p:ph type="body" idx="1"/>
          </p:nvPr>
        </p:nvSpPr>
        <p:spPr>
          <a:xfrm>
            <a:off x="1022350" y="3371850"/>
            <a:ext cx="8189913" cy="31940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de-DE" altLang="de-DE">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6562" name="Rectangle 1">
            <a:extLst>
              <a:ext uri="{FF2B5EF4-FFF2-40B4-BE49-F238E27FC236}">
                <a16:creationId xmlns:a16="http://schemas.microsoft.com/office/drawing/2014/main" id="{4D5C9956-A96D-42EE-9E8C-A50C19EBC519}"/>
              </a:ext>
            </a:extLst>
          </p:cNvPr>
          <p:cNvSpPr>
            <a:spLocks noGrp="1" noRot="1" noChangeAspect="1" noChangeArrowheads="1" noTextEdit="1"/>
          </p:cNvSpPr>
          <p:nvPr>
            <p:ph type="sldImg"/>
          </p:nvPr>
        </p:nvSpPr>
        <p:spPr>
          <a:xfrm>
            <a:off x="3343275" y="533400"/>
            <a:ext cx="3548063" cy="2660650"/>
          </a:xfrm>
          <a:solidFill>
            <a:srgbClr val="FFFFFF"/>
          </a:solidFill>
          <a:ln/>
        </p:spPr>
      </p:sp>
      <p:sp>
        <p:nvSpPr>
          <p:cNvPr id="66563" name="Rectangle 2">
            <a:extLst>
              <a:ext uri="{FF2B5EF4-FFF2-40B4-BE49-F238E27FC236}">
                <a16:creationId xmlns:a16="http://schemas.microsoft.com/office/drawing/2014/main" id="{972C20B9-D98D-4176-8C9E-ABE7F7D20723}"/>
              </a:ext>
            </a:extLst>
          </p:cNvPr>
          <p:cNvSpPr>
            <a:spLocks noGrp="1" noChangeArrowheads="1"/>
          </p:cNvSpPr>
          <p:nvPr>
            <p:ph type="body" idx="1"/>
          </p:nvPr>
        </p:nvSpPr>
        <p:spPr>
          <a:xfrm>
            <a:off x="1022350" y="3371850"/>
            <a:ext cx="8189913" cy="31940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de-DE" altLang="de-DE">
              <a:latin typeface="Times New Roman" panose="02020603050405020304" pitchFamily="18" charset="0"/>
              <a:ea typeface="ＭＳ Ｐゴシック" panose="020B0600070205080204" pitchFamily="34" charset="-128"/>
            </a:endParaRPr>
          </a:p>
        </p:txBody>
      </p:sp>
      <p:sp>
        <p:nvSpPr>
          <p:cNvPr id="66564" name="Text Box 3">
            <a:extLst>
              <a:ext uri="{FF2B5EF4-FFF2-40B4-BE49-F238E27FC236}">
                <a16:creationId xmlns:a16="http://schemas.microsoft.com/office/drawing/2014/main" id="{E6A71426-AE4A-49F1-B4AE-8222D487955E}"/>
              </a:ext>
            </a:extLst>
          </p:cNvPr>
          <p:cNvSpPr txBox="1">
            <a:spLocks noChangeArrowheads="1"/>
          </p:cNvSpPr>
          <p:nvPr/>
        </p:nvSpPr>
        <p:spPr bwMode="auto">
          <a:xfrm>
            <a:off x="5797550" y="6743700"/>
            <a:ext cx="4435475"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7488" tIns="50694" rIns="97488" bIns="50694"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1pPr>
            <a:lvl2pPr marL="37931725" indent="-37474525">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r" eaLnBrk="1" hangingPunct="1">
              <a:buSzPct val="100000"/>
            </a:pPr>
            <a:fld id="{4DAAF3CC-4F75-4867-80F0-27F32488DD15}" type="slidenum">
              <a:rPr lang="de-DE" altLang="de-DE" sz="1300">
                <a:solidFill>
                  <a:srgbClr val="000000"/>
                </a:solidFill>
              </a:rPr>
              <a:pPr algn="r" eaLnBrk="1" hangingPunct="1">
                <a:buSzPct val="100000"/>
              </a:pPr>
              <a:t>35</a:t>
            </a:fld>
            <a:endParaRPr lang="de-DE" altLang="de-DE" sz="1300">
              <a:solidFill>
                <a:srgbClr val="000000"/>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4" name="Rectangle 1">
            <a:extLst>
              <a:ext uri="{FF2B5EF4-FFF2-40B4-BE49-F238E27FC236}">
                <a16:creationId xmlns:a16="http://schemas.microsoft.com/office/drawing/2014/main" id="{BF80462E-4901-4600-9692-4B5BFB891FD5}"/>
              </a:ext>
            </a:extLst>
          </p:cNvPr>
          <p:cNvSpPr>
            <a:spLocks noGrp="1" noRot="1" noChangeAspect="1" noChangeArrowheads="1" noTextEdit="1"/>
          </p:cNvSpPr>
          <p:nvPr>
            <p:ph type="sldImg"/>
          </p:nvPr>
        </p:nvSpPr>
        <p:spPr>
          <a:xfrm>
            <a:off x="3343275" y="533400"/>
            <a:ext cx="3548063" cy="2660650"/>
          </a:xfrm>
          <a:solidFill>
            <a:srgbClr val="FFFFFF"/>
          </a:solidFill>
          <a:ln/>
        </p:spPr>
      </p:sp>
      <p:sp>
        <p:nvSpPr>
          <p:cNvPr id="13315" name="Text Box 2">
            <a:extLst>
              <a:ext uri="{FF2B5EF4-FFF2-40B4-BE49-F238E27FC236}">
                <a16:creationId xmlns:a16="http://schemas.microsoft.com/office/drawing/2014/main" id="{A4963507-45B0-446C-9AB4-5A83C8B36135}"/>
              </a:ext>
            </a:extLst>
          </p:cNvPr>
          <p:cNvSpPr>
            <a:spLocks noGrp="1" noChangeArrowheads="1"/>
          </p:cNvSpPr>
          <p:nvPr>
            <p:ph type="body" idx="1"/>
          </p:nvPr>
        </p:nvSpPr>
        <p:spPr>
          <a:xfrm>
            <a:off x="1022350" y="3371850"/>
            <a:ext cx="8189913" cy="31940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488"/>
              </a:spcBef>
              <a:buClrTx/>
              <a:tabLst>
                <a:tab pos="0" algn="l"/>
                <a:tab pos="989013" algn="l"/>
                <a:tab pos="1979613" algn="l"/>
                <a:tab pos="2970213" algn="l"/>
                <a:tab pos="3960813" algn="l"/>
                <a:tab pos="4951413" algn="l"/>
                <a:tab pos="5942013" algn="l"/>
                <a:tab pos="6932613" algn="l"/>
                <a:tab pos="7923213" algn="l"/>
                <a:tab pos="8913813" algn="l"/>
                <a:tab pos="9904413" algn="l"/>
                <a:tab pos="10895013" algn="l"/>
              </a:tabLst>
            </a:pPr>
            <a:r>
              <a:rPr lang="de-DE" altLang="de-DE" sz="1500">
                <a:latin typeface="Arial" panose="020B0604020202020204" pitchFamily="34" charset="0"/>
                <a:ea typeface="ＭＳ Ｐゴシック" panose="020B0600070205080204" pitchFamily="34" charset="-128"/>
              </a:rPr>
              <a:t>Inklusiv:</a:t>
            </a:r>
          </a:p>
          <a:p>
            <a:pPr>
              <a:spcBef>
                <a:spcPts val="488"/>
              </a:spcBef>
              <a:buClrTx/>
              <a:tabLst>
                <a:tab pos="0" algn="l"/>
                <a:tab pos="989013" algn="l"/>
                <a:tab pos="1979613" algn="l"/>
                <a:tab pos="2970213" algn="l"/>
                <a:tab pos="3960813" algn="l"/>
                <a:tab pos="4951413" algn="l"/>
                <a:tab pos="5942013" algn="l"/>
                <a:tab pos="6932613" algn="l"/>
                <a:tab pos="7923213" algn="l"/>
                <a:tab pos="8913813" algn="l"/>
                <a:tab pos="9904413" algn="l"/>
                <a:tab pos="10895013" algn="l"/>
              </a:tabLst>
            </a:pPr>
            <a:r>
              <a:rPr lang="de-DE" altLang="de-DE" sz="1500">
                <a:latin typeface="Arial" panose="020B0604020202020204" pitchFamily="34" charset="0"/>
                <a:ea typeface="ＭＳ Ｐゴシック" panose="020B0600070205080204" pitchFamily="34" charset="-128"/>
              </a:rPr>
              <a:t>In einer inklusiven Schule lernen Kinder mit und ohne besonderen Unterstützungsbedarf gemeinsam. Heterogenität wird bewusst herbeigeführt, Vielfalt wird als bereichernd empfunden.</a:t>
            </a:r>
          </a:p>
          <a:p>
            <a:pPr>
              <a:spcBef>
                <a:spcPts val="488"/>
              </a:spcBef>
              <a:buClrTx/>
              <a:tabLst>
                <a:tab pos="0" algn="l"/>
                <a:tab pos="989013" algn="l"/>
                <a:tab pos="1979613" algn="l"/>
                <a:tab pos="2970213" algn="l"/>
                <a:tab pos="3960813" algn="l"/>
                <a:tab pos="4951413" algn="l"/>
                <a:tab pos="5942013" algn="l"/>
                <a:tab pos="6932613" algn="l"/>
                <a:tab pos="7923213" algn="l"/>
                <a:tab pos="8913813" algn="l"/>
                <a:tab pos="9904413" algn="l"/>
                <a:tab pos="10895013" algn="l"/>
              </a:tabLst>
            </a:pPr>
            <a:endParaRPr lang="de-DE" altLang="de-DE" sz="1500">
              <a:latin typeface="Arial" panose="020B0604020202020204" pitchFamily="34" charset="0"/>
              <a:ea typeface="ＭＳ Ｐゴシック" panose="020B0600070205080204" pitchFamily="34" charset="-128"/>
            </a:endParaRPr>
          </a:p>
          <a:p>
            <a:pPr>
              <a:spcBef>
                <a:spcPts val="488"/>
              </a:spcBef>
              <a:buClrTx/>
              <a:tabLst>
                <a:tab pos="0" algn="l"/>
                <a:tab pos="989013" algn="l"/>
                <a:tab pos="1979613" algn="l"/>
                <a:tab pos="2970213" algn="l"/>
                <a:tab pos="3960813" algn="l"/>
                <a:tab pos="4951413" algn="l"/>
                <a:tab pos="5942013" algn="l"/>
                <a:tab pos="6932613" algn="l"/>
                <a:tab pos="7923213" algn="l"/>
                <a:tab pos="8913813" algn="l"/>
                <a:tab pos="9904413" algn="l"/>
                <a:tab pos="10895013" algn="l"/>
              </a:tabLst>
            </a:pPr>
            <a:r>
              <a:rPr lang="de-DE" altLang="de-DE" sz="1500">
                <a:latin typeface="Arial" panose="020B0604020202020204" pitchFamily="34" charset="0"/>
                <a:ea typeface="ＭＳ Ｐゴシック" panose="020B0600070205080204" pitchFamily="34" charset="-128"/>
              </a:rPr>
              <a:t>Offener Ganztag:</a:t>
            </a:r>
          </a:p>
          <a:p>
            <a:pPr>
              <a:spcBef>
                <a:spcPts val="488"/>
              </a:spcBef>
              <a:buClrTx/>
              <a:tabLst>
                <a:tab pos="0" algn="l"/>
                <a:tab pos="989013" algn="l"/>
                <a:tab pos="1979613" algn="l"/>
                <a:tab pos="2970213" algn="l"/>
                <a:tab pos="3960813" algn="l"/>
                <a:tab pos="4951413" algn="l"/>
                <a:tab pos="5942013" algn="l"/>
                <a:tab pos="6932613" algn="l"/>
                <a:tab pos="7923213" algn="l"/>
                <a:tab pos="8913813" algn="l"/>
                <a:tab pos="9904413" algn="l"/>
                <a:tab pos="10895013" algn="l"/>
              </a:tabLst>
            </a:pPr>
            <a:r>
              <a:rPr lang="de-DE" altLang="de-DE" sz="1500">
                <a:latin typeface="Arial" panose="020B0604020202020204" pitchFamily="34" charset="0"/>
                <a:ea typeface="ＭＳ Ｐゴシック" panose="020B0600070205080204" pitchFamily="34" charset="-128"/>
              </a:rPr>
              <a:t>Wir verstehen uns als integrative Ganztagsschule von 7.45 bis 17.00 Uhr. Kein additives System.</a:t>
            </a:r>
          </a:p>
          <a:p>
            <a:pPr>
              <a:spcBef>
                <a:spcPts val="488"/>
              </a:spcBef>
              <a:buClrTx/>
              <a:tabLst>
                <a:tab pos="0" algn="l"/>
                <a:tab pos="989013" algn="l"/>
                <a:tab pos="1979613" algn="l"/>
                <a:tab pos="2970213" algn="l"/>
                <a:tab pos="3960813" algn="l"/>
                <a:tab pos="4951413" algn="l"/>
                <a:tab pos="5942013" algn="l"/>
                <a:tab pos="6932613" algn="l"/>
                <a:tab pos="7923213" algn="l"/>
                <a:tab pos="8913813" algn="l"/>
                <a:tab pos="9904413" algn="l"/>
                <a:tab pos="10895013" algn="l"/>
              </a:tabLst>
            </a:pPr>
            <a:r>
              <a:rPr lang="de-DE" altLang="de-DE" sz="1500">
                <a:latin typeface="Arial" panose="020B0604020202020204" pitchFamily="34" charset="0"/>
                <a:ea typeface="ＭＳ Ｐゴシック" panose="020B0600070205080204" pitchFamily="34" charset="-128"/>
              </a:rPr>
              <a:t>Nur so können die Möglichkeiten ganztägigen Lernens ausgeschöpft werden:</a:t>
            </a:r>
          </a:p>
          <a:p>
            <a:pPr>
              <a:spcBef>
                <a:spcPts val="488"/>
              </a:spcBef>
              <a:buClrTx/>
              <a:tabLst>
                <a:tab pos="0" algn="l"/>
                <a:tab pos="989013" algn="l"/>
                <a:tab pos="1979613" algn="l"/>
                <a:tab pos="2970213" algn="l"/>
                <a:tab pos="3960813" algn="l"/>
                <a:tab pos="4951413" algn="l"/>
                <a:tab pos="5942013" algn="l"/>
                <a:tab pos="6932613" algn="l"/>
                <a:tab pos="7923213" algn="l"/>
                <a:tab pos="8913813" algn="l"/>
                <a:tab pos="9904413" algn="l"/>
                <a:tab pos="10895013" algn="l"/>
              </a:tabLst>
            </a:pPr>
            <a:r>
              <a:rPr lang="de-DE" altLang="de-DE" sz="1500">
                <a:latin typeface="Arial" panose="020B0604020202020204" pitchFamily="34" charset="0"/>
                <a:ea typeface="ＭＳ Ｐゴシック" panose="020B0600070205080204" pitchFamily="34" charset="-128"/>
              </a:rPr>
              <a:t>Vernetzte Strukturen – räumlich und zeitlich vernetzt und rhythmisiert – zwei Klassen - drei Räume, Teamzimmer, Teambüros und Präsenzzeitmodell, hoher Stundenumfang der OGS-Gruppenleitungen </a:t>
            </a:r>
            <a:r>
              <a:rPr lang="de-DE" altLang="de-DE" sz="1500">
                <a:latin typeface="Arial" panose="020B0604020202020204" pitchFamily="34" charset="0"/>
                <a:ea typeface="ＭＳ Ｐゴシック" panose="020B0600070205080204" pitchFamily="34" charset="-128"/>
                <a:sym typeface="Wingdings" panose="05000000000000000000" pitchFamily="2" charset="2"/>
              </a:rPr>
              <a:t> attraktivere Beschäftigungsmöglichkeit für professionelle OGS-MitarbeiterInnen</a:t>
            </a:r>
            <a:endParaRPr lang="de-DE" altLang="de-DE" sz="1500">
              <a:latin typeface="Arial" panose="020B0604020202020204" pitchFamily="34" charset="0"/>
              <a:ea typeface="ＭＳ Ｐゴシック" panose="020B0600070205080204" pitchFamily="34" charset="-128"/>
            </a:endParaRPr>
          </a:p>
          <a:p>
            <a:pPr>
              <a:spcBef>
                <a:spcPts val="488"/>
              </a:spcBef>
              <a:buClrTx/>
              <a:tabLst>
                <a:tab pos="0" algn="l"/>
                <a:tab pos="989013" algn="l"/>
                <a:tab pos="1979613" algn="l"/>
                <a:tab pos="2970213" algn="l"/>
                <a:tab pos="3960813" algn="l"/>
                <a:tab pos="4951413" algn="l"/>
                <a:tab pos="5942013" algn="l"/>
                <a:tab pos="6932613" algn="l"/>
                <a:tab pos="7923213" algn="l"/>
                <a:tab pos="8913813" algn="l"/>
                <a:tab pos="9904413" algn="l"/>
                <a:tab pos="10895013" algn="l"/>
              </a:tabLst>
            </a:pPr>
            <a:r>
              <a:rPr lang="de-DE" altLang="de-DE" sz="1500">
                <a:latin typeface="Arial" panose="020B0604020202020204" pitchFamily="34" charset="0"/>
                <a:ea typeface="ＭＳ Ｐゴシック" panose="020B0600070205080204" pitchFamily="34" charset="-128"/>
              </a:rPr>
              <a:t>Ein multiprofessionelles Schulteam arbeitet zusammen und garantiert verschiedene Blickwinkel </a:t>
            </a:r>
          </a:p>
          <a:p>
            <a:pPr>
              <a:spcBef>
                <a:spcPts val="488"/>
              </a:spcBef>
              <a:buClrTx/>
              <a:tabLst>
                <a:tab pos="0" algn="l"/>
                <a:tab pos="989013" algn="l"/>
                <a:tab pos="1979613" algn="l"/>
                <a:tab pos="2970213" algn="l"/>
                <a:tab pos="3960813" algn="l"/>
                <a:tab pos="4951413" algn="l"/>
                <a:tab pos="5942013" algn="l"/>
                <a:tab pos="6932613" algn="l"/>
                <a:tab pos="7923213" algn="l"/>
                <a:tab pos="8913813" algn="l"/>
                <a:tab pos="9904413" algn="l"/>
                <a:tab pos="10895013" algn="l"/>
              </a:tabLst>
            </a:pPr>
            <a:r>
              <a:rPr lang="de-DE" altLang="de-DE" sz="1500">
                <a:latin typeface="Arial" panose="020B0604020202020204" pitchFamily="34" charset="0"/>
                <a:ea typeface="ＭＳ Ｐゴシック" panose="020B0600070205080204" pitchFamily="34" charset="-128"/>
              </a:rPr>
              <a:t>Heterogenität als Bereicherung – auch im Team der Schule</a:t>
            </a:r>
          </a:p>
          <a:p>
            <a:pPr>
              <a:spcBef>
                <a:spcPts val="488"/>
              </a:spcBef>
              <a:buClrTx/>
              <a:tabLst>
                <a:tab pos="0" algn="l"/>
                <a:tab pos="989013" algn="l"/>
                <a:tab pos="1979613" algn="l"/>
                <a:tab pos="2970213" algn="l"/>
                <a:tab pos="3960813" algn="l"/>
                <a:tab pos="4951413" algn="l"/>
                <a:tab pos="5942013" algn="l"/>
                <a:tab pos="6932613" algn="l"/>
                <a:tab pos="7923213" algn="l"/>
                <a:tab pos="8913813" algn="l"/>
                <a:tab pos="9904413" algn="l"/>
                <a:tab pos="10895013" algn="l"/>
              </a:tabLst>
            </a:pPr>
            <a:r>
              <a:rPr lang="de-DE" altLang="de-DE" sz="1500">
                <a:latin typeface="Arial" panose="020B0604020202020204" pitchFamily="34" charset="0"/>
                <a:ea typeface="ＭＳ Ｐゴシック" panose="020B0600070205080204" pitchFamily="34" charset="-128"/>
              </a:rPr>
              <a:t>– gemeinsame Teamkonferenzen, Klassenteams, Stufenteams</a:t>
            </a:r>
          </a:p>
        </p:txBody>
      </p:sp>
      <p:sp>
        <p:nvSpPr>
          <p:cNvPr id="13316" name="Text Box 3">
            <a:extLst>
              <a:ext uri="{FF2B5EF4-FFF2-40B4-BE49-F238E27FC236}">
                <a16:creationId xmlns:a16="http://schemas.microsoft.com/office/drawing/2014/main" id="{1ACF4AA7-90E1-404D-8C76-AA38730CCA91}"/>
              </a:ext>
            </a:extLst>
          </p:cNvPr>
          <p:cNvSpPr txBox="1">
            <a:spLocks noChangeArrowheads="1"/>
          </p:cNvSpPr>
          <p:nvPr/>
        </p:nvSpPr>
        <p:spPr bwMode="auto">
          <a:xfrm>
            <a:off x="5797550" y="6743700"/>
            <a:ext cx="4435475"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7488" tIns="50694" rIns="97488" bIns="50694"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1pPr>
            <a:lvl2pPr marL="37931725" indent="-37474525">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r" eaLnBrk="1" hangingPunct="1">
              <a:buSzPct val="100000"/>
            </a:pPr>
            <a:fld id="{2D657AB8-477E-423A-88F4-6F2AA2800A63}" type="slidenum">
              <a:rPr lang="de-DE" altLang="de-DE" sz="1300">
                <a:solidFill>
                  <a:srgbClr val="000000"/>
                </a:solidFill>
              </a:rPr>
              <a:pPr algn="r" eaLnBrk="1" hangingPunct="1">
                <a:buSzPct val="100000"/>
              </a:pPr>
              <a:t>3</a:t>
            </a:fld>
            <a:endParaRPr lang="de-DE" altLang="de-DE" sz="1300">
              <a:solidFill>
                <a:srgbClr val="000000"/>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362" name="Rectangle 1">
            <a:extLst>
              <a:ext uri="{FF2B5EF4-FFF2-40B4-BE49-F238E27FC236}">
                <a16:creationId xmlns:a16="http://schemas.microsoft.com/office/drawing/2014/main" id="{8710DECD-A305-47B9-A742-E47C9A9AA681}"/>
              </a:ext>
            </a:extLst>
          </p:cNvPr>
          <p:cNvSpPr>
            <a:spLocks noGrp="1" noRot="1" noChangeAspect="1" noChangeArrowheads="1" noTextEdit="1"/>
          </p:cNvSpPr>
          <p:nvPr>
            <p:ph type="sldImg"/>
          </p:nvPr>
        </p:nvSpPr>
        <p:spPr>
          <a:xfrm>
            <a:off x="3343275" y="533400"/>
            <a:ext cx="3548063" cy="2660650"/>
          </a:xfrm>
          <a:solidFill>
            <a:srgbClr val="FFFFFF"/>
          </a:solidFill>
          <a:ln/>
        </p:spPr>
      </p:sp>
      <p:sp>
        <p:nvSpPr>
          <p:cNvPr id="15363" name="Rectangle 2">
            <a:extLst>
              <a:ext uri="{FF2B5EF4-FFF2-40B4-BE49-F238E27FC236}">
                <a16:creationId xmlns:a16="http://schemas.microsoft.com/office/drawing/2014/main" id="{DB2DC370-6EDE-4AFF-80C8-07A535D1BAD0}"/>
              </a:ext>
            </a:extLst>
          </p:cNvPr>
          <p:cNvSpPr>
            <a:spLocks noGrp="1" noChangeArrowheads="1"/>
          </p:cNvSpPr>
          <p:nvPr>
            <p:ph type="body" idx="1"/>
          </p:nvPr>
        </p:nvSpPr>
        <p:spPr>
          <a:xfrm>
            <a:off x="1022350" y="3371850"/>
            <a:ext cx="8189913" cy="31940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nSpc>
                <a:spcPct val="150000"/>
              </a:lnSpc>
            </a:pPr>
            <a:r>
              <a:rPr lang="de-DE" altLang="de-DE" sz="1500">
                <a:latin typeface="Arial" panose="020B0604020202020204" pitchFamily="34" charset="0"/>
                <a:ea typeface="ＭＳ Ｐゴシック" panose="020B0600070205080204" pitchFamily="34" charset="-128"/>
              </a:rPr>
              <a:t>BüZ-Schule</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10" name="Rectangle 1">
            <a:extLst>
              <a:ext uri="{FF2B5EF4-FFF2-40B4-BE49-F238E27FC236}">
                <a16:creationId xmlns:a16="http://schemas.microsoft.com/office/drawing/2014/main" id="{572B91F6-5D84-4651-9785-D7D231233DB8}"/>
              </a:ext>
            </a:extLst>
          </p:cNvPr>
          <p:cNvSpPr>
            <a:spLocks noGrp="1" noRot="1" noChangeAspect="1" noChangeArrowheads="1" noTextEdit="1"/>
          </p:cNvSpPr>
          <p:nvPr>
            <p:ph type="sldImg"/>
          </p:nvPr>
        </p:nvSpPr>
        <p:spPr>
          <a:xfrm>
            <a:off x="3343275" y="533400"/>
            <a:ext cx="3548063" cy="2660650"/>
          </a:xfrm>
          <a:solidFill>
            <a:srgbClr val="FFFFFF"/>
          </a:solidFill>
          <a:ln/>
        </p:spPr>
      </p:sp>
      <p:sp>
        <p:nvSpPr>
          <p:cNvPr id="17411" name="Rectangle 2">
            <a:extLst>
              <a:ext uri="{FF2B5EF4-FFF2-40B4-BE49-F238E27FC236}">
                <a16:creationId xmlns:a16="http://schemas.microsoft.com/office/drawing/2014/main" id="{839F6BE3-C65C-4686-BFB4-37DCEA1DFE5B}"/>
              </a:ext>
            </a:extLst>
          </p:cNvPr>
          <p:cNvSpPr>
            <a:spLocks noGrp="1" noChangeArrowheads="1"/>
          </p:cNvSpPr>
          <p:nvPr>
            <p:ph type="body" idx="1"/>
          </p:nvPr>
        </p:nvSpPr>
        <p:spPr>
          <a:xfrm>
            <a:off x="1022350" y="3371850"/>
            <a:ext cx="8189913" cy="31940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nSpc>
                <a:spcPct val="150000"/>
              </a:lnSpc>
            </a:pPr>
            <a:r>
              <a:rPr lang="de-DE" altLang="de-DE" sz="1500">
                <a:latin typeface="Arial" panose="020B0604020202020204" pitchFamily="34" charset="0"/>
                <a:ea typeface="ＭＳ Ｐゴシック" panose="020B0600070205080204" pitchFamily="34" charset="-128"/>
              </a:rPr>
              <a:t>Das „Lernen“ kann niemand dem Lernenden abnehmen. </a:t>
            </a:r>
          </a:p>
          <a:p>
            <a:pPr>
              <a:lnSpc>
                <a:spcPct val="150000"/>
              </a:lnSpc>
            </a:pPr>
            <a:r>
              <a:rPr lang="de-DE" altLang="de-DE" sz="1500">
                <a:latin typeface="Arial" panose="020B0604020202020204" pitchFamily="34" charset="0"/>
                <a:ea typeface="ＭＳ Ｐゴシック" panose="020B0600070205080204" pitchFamily="34" charset="-128"/>
              </a:rPr>
              <a:t>Jeder muss das selbst tun. Lernen ist ein kognitiver Konstruktionsprozess des Gehirns, welcher für jeden einzelnen von uns aufgrund verschiedener Ausgangslagen oder auch verschiedener Bewertungen, die wir dabei vornehmen, bei jedem individuell abläuft.</a:t>
            </a:r>
          </a:p>
          <a:p>
            <a:pPr>
              <a:lnSpc>
                <a:spcPct val="150000"/>
              </a:lnSpc>
            </a:pPr>
            <a:r>
              <a:rPr lang="de-DE" altLang="de-DE" sz="1500">
                <a:latin typeface="Arial" panose="020B0604020202020204" pitchFamily="34" charset="0"/>
                <a:ea typeface="ＭＳ Ｐゴシック" panose="020B0600070205080204" pitchFamily="34" charset="-128"/>
              </a:rPr>
              <a:t>Die Bedingungen dafür, dass er oder sie auf eigenem Wege lernt, kann man optimieren: Das Lernen hochhalten (Falko Peschel) </a:t>
            </a:r>
          </a:p>
          <a:p>
            <a:pPr>
              <a:lnSpc>
                <a:spcPct val="150000"/>
              </a:lnSpc>
            </a:pPr>
            <a:r>
              <a:rPr lang="de-DE" altLang="de-DE" sz="1500">
                <a:latin typeface="Arial" panose="020B0604020202020204" pitchFamily="34" charset="0"/>
                <a:ea typeface="ＭＳ Ｐゴシック" panose="020B0600070205080204" pitchFamily="34" charset="-128"/>
              </a:rPr>
              <a:t>Jedes Kind bringt als Individuum unterschiedliche Lernvoraussetzungen mit sich – Heterogenität annehmen und ernst nehmen.</a:t>
            </a:r>
          </a:p>
          <a:p>
            <a:pPr>
              <a:lnSpc>
                <a:spcPct val="150000"/>
              </a:lnSpc>
            </a:pPr>
            <a:r>
              <a:rPr lang="de-DE" altLang="de-DE" sz="1500">
                <a:latin typeface="Arial" panose="020B0604020202020204" pitchFamily="34" charset="0"/>
                <a:ea typeface="ＭＳ Ｐゴシック" panose="020B0600070205080204" pitchFamily="34" charset="-128"/>
              </a:rPr>
              <a:t>Vertrauen in die Kinder setzen und ihre Bereitschaft und ihren Wunsch, Neues zu lernen.</a:t>
            </a:r>
          </a:p>
          <a:p>
            <a:pPr>
              <a:lnSpc>
                <a:spcPct val="150000"/>
              </a:lnSpc>
            </a:pPr>
            <a:r>
              <a:rPr lang="de-DE" altLang="de-DE" sz="1500">
                <a:latin typeface="Arial" panose="020B0604020202020204" pitchFamily="34" charset="0"/>
                <a:ea typeface="ＭＳ Ｐゴシック" panose="020B0600070205080204" pitchFamily="34" charset="-128"/>
              </a:rPr>
              <a:t>Individualisierung ist die logische Konsequenz und der hohe Anspruch, um jedem einzelnen Kind gerecht zu werden – unser Inklusionsverständnis.</a:t>
            </a:r>
          </a:p>
          <a:p>
            <a:pPr>
              <a:lnSpc>
                <a:spcPct val="150000"/>
              </a:lnSpc>
            </a:pPr>
            <a:endParaRPr lang="de-DE" altLang="de-DE" sz="1500">
              <a:latin typeface="Arial" panose="020B0604020202020204" pitchFamily="34" charset="0"/>
              <a:ea typeface="ＭＳ Ｐゴシック" panose="020B0600070205080204" pitchFamily="34" charset="-128"/>
            </a:endParaRPr>
          </a:p>
          <a:p>
            <a:endParaRPr lang="de-DE" altLang="de-DE">
              <a:latin typeface="Times New Roman" panose="02020603050405020304" pitchFamily="18" charset="0"/>
              <a:ea typeface="ＭＳ Ｐゴシック" panose="020B0600070205080204" pitchFamily="34" charset="-128"/>
            </a:endParaRPr>
          </a:p>
          <a:p>
            <a:r>
              <a:rPr lang="de-DE" altLang="de-DE">
                <a:latin typeface="Times New Roman" panose="02020603050405020304" pitchFamily="18" charset="0"/>
                <a:ea typeface="ＭＳ Ｐゴシック" panose="020B0600070205080204" pitchFamily="34" charset="-128"/>
              </a:rPr>
              <a:t> </a:t>
            </a:r>
          </a:p>
          <a:p>
            <a:pPr>
              <a:lnSpc>
                <a:spcPct val="150000"/>
              </a:lnSpc>
            </a:pPr>
            <a:endParaRPr lang="de-DE" altLang="de-DE" sz="1500">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4514" name="Rectangle 1">
            <a:extLst>
              <a:ext uri="{FF2B5EF4-FFF2-40B4-BE49-F238E27FC236}">
                <a16:creationId xmlns:a16="http://schemas.microsoft.com/office/drawing/2014/main" id="{A20C87C0-E0F1-0D45-B695-0DF505991448}"/>
              </a:ext>
            </a:extLst>
          </p:cNvPr>
          <p:cNvSpPr>
            <a:spLocks noGrp="1" noRot="1" noChangeAspect="1" noChangeArrowheads="1" noTextEdit="1"/>
          </p:cNvSpPr>
          <p:nvPr>
            <p:ph type="sldImg"/>
          </p:nvPr>
        </p:nvSpPr>
        <p:spPr>
          <a:xfrm>
            <a:off x="3343275" y="533400"/>
            <a:ext cx="3548063" cy="2660650"/>
          </a:xfrm>
          <a:solidFill>
            <a:srgbClr val="FFFFFF"/>
          </a:solidFill>
          <a:ln/>
        </p:spPr>
      </p:sp>
      <p:sp>
        <p:nvSpPr>
          <p:cNvPr id="64515" name="Rectangle 2">
            <a:extLst>
              <a:ext uri="{FF2B5EF4-FFF2-40B4-BE49-F238E27FC236}">
                <a16:creationId xmlns:a16="http://schemas.microsoft.com/office/drawing/2014/main" id="{85A0F791-E2EF-9944-BAE1-626958A4332D}"/>
              </a:ext>
            </a:extLst>
          </p:cNvPr>
          <p:cNvSpPr>
            <a:spLocks noGrp="1" noChangeArrowheads="1"/>
          </p:cNvSpPr>
          <p:nvPr>
            <p:ph type="body" idx="1"/>
          </p:nvPr>
        </p:nvSpPr>
        <p:spPr>
          <a:xfrm>
            <a:off x="1022350" y="3371850"/>
            <a:ext cx="8189913" cy="31940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nSpc>
                <a:spcPct val="150000"/>
              </a:lnSpc>
              <a:buFontTx/>
              <a:buNone/>
            </a:pPr>
            <a:r>
              <a:rPr lang="de-DE" altLang="de-DE" sz="1500" dirty="0">
                <a:latin typeface="Arial" panose="020B0604020202020204" pitchFamily="34" charset="0"/>
                <a:ea typeface="ＭＳ Ｐゴシック" panose="020B0600070205080204" pitchFamily="34" charset="-128"/>
              </a:rPr>
              <a:t>Praktische Umsetzung Ziel zum selbständigen Lernen anzuleiten. </a:t>
            </a:r>
          </a:p>
          <a:p>
            <a:pPr>
              <a:lnSpc>
                <a:spcPct val="150000"/>
              </a:lnSpc>
              <a:buFontTx/>
              <a:buNone/>
            </a:pPr>
            <a:r>
              <a:rPr lang="de-DE" altLang="de-DE" sz="1500" dirty="0">
                <a:latin typeface="Arial" panose="020B0604020202020204" pitchFamily="34" charset="0"/>
                <a:ea typeface="ＭＳ Ｐゴシック" panose="020B0600070205080204" pitchFamily="34" charset="-128"/>
              </a:rPr>
              <a:t>Tagesstrukturkarten </a:t>
            </a:r>
          </a:p>
          <a:p>
            <a:pPr>
              <a:lnSpc>
                <a:spcPct val="150000"/>
              </a:lnSpc>
              <a:buFontTx/>
              <a:buNone/>
            </a:pPr>
            <a:r>
              <a:rPr lang="de-DE" altLang="de-DE" sz="1500" dirty="0">
                <a:latin typeface="Arial" panose="020B0604020202020204" pitchFamily="34" charset="0"/>
                <a:ea typeface="ＭＳ Ｐゴシック" panose="020B0600070205080204" pitchFamily="34" charset="-128"/>
              </a:rPr>
              <a:t>Lernzeitpläne Orientierung am Lernen mit System (Schmolke), Arbeit mit (individuellen) Lernplänen und ausgewählten, handlungsorientierten Arbeitsmaterialien, ermöglichen einen individuellen Lernweg im eigenen Tempo weg vom Schulbuchunterricht, in dem alle im Gleichschritt vorwärtslaufen. </a:t>
            </a:r>
          </a:p>
        </p:txBody>
      </p:sp>
    </p:spTree>
    <p:extLst>
      <p:ext uri="{BB962C8B-B14F-4D97-AF65-F5344CB8AC3E}">
        <p14:creationId xmlns:p14="http://schemas.microsoft.com/office/powerpoint/2010/main" val="6895490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Folienbildplatzhalter 1">
            <a:extLst>
              <a:ext uri="{FF2B5EF4-FFF2-40B4-BE49-F238E27FC236}">
                <a16:creationId xmlns:a16="http://schemas.microsoft.com/office/drawing/2014/main" id="{0EB9FA0B-FEDC-054D-A26F-3F6252D33297}"/>
              </a:ext>
            </a:extLst>
          </p:cNvPr>
          <p:cNvSpPr>
            <a:spLocks noGrp="1" noRot="1" noChangeAspect="1" noChangeArrowheads="1" noTextEdit="1"/>
          </p:cNvSpPr>
          <p:nvPr>
            <p:ph type="sldImg"/>
          </p:nvPr>
        </p:nvSpPr>
        <p:spPr>
          <a:ln/>
        </p:spPr>
      </p:sp>
      <p:sp>
        <p:nvSpPr>
          <p:cNvPr id="104450" name="Notizenplatzhalter 2">
            <a:extLst>
              <a:ext uri="{FF2B5EF4-FFF2-40B4-BE49-F238E27FC236}">
                <a16:creationId xmlns:a16="http://schemas.microsoft.com/office/drawing/2014/main" id="{9B818911-95C7-984A-863C-8F3CE8FC29C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dirty="0">
                <a:latin typeface="Times New Roman" panose="02020603050405020304" pitchFamily="18" charset="0"/>
                <a:ea typeface="ＭＳ Ｐゴシック" panose="020B0600070205080204" pitchFamily="34" charset="-128"/>
              </a:rPr>
              <a:t>Lernzeitplan exemplarisch Ziel Hefte Karteien oder Materialen (Regalsymbol) </a:t>
            </a:r>
          </a:p>
        </p:txBody>
      </p:sp>
    </p:spTree>
    <p:extLst>
      <p:ext uri="{BB962C8B-B14F-4D97-AF65-F5344CB8AC3E}">
        <p14:creationId xmlns:p14="http://schemas.microsoft.com/office/powerpoint/2010/main" val="40010866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4514" name="Rectangle 1">
            <a:extLst>
              <a:ext uri="{FF2B5EF4-FFF2-40B4-BE49-F238E27FC236}">
                <a16:creationId xmlns:a16="http://schemas.microsoft.com/office/drawing/2014/main" id="{A20C87C0-E0F1-0D45-B695-0DF505991448}"/>
              </a:ext>
            </a:extLst>
          </p:cNvPr>
          <p:cNvSpPr>
            <a:spLocks noGrp="1" noRot="1" noChangeAspect="1" noChangeArrowheads="1" noTextEdit="1"/>
          </p:cNvSpPr>
          <p:nvPr>
            <p:ph type="sldImg"/>
          </p:nvPr>
        </p:nvSpPr>
        <p:spPr>
          <a:xfrm>
            <a:off x="3343275" y="533400"/>
            <a:ext cx="3548063" cy="2660650"/>
          </a:xfrm>
          <a:solidFill>
            <a:srgbClr val="FFFFFF"/>
          </a:solidFill>
          <a:ln/>
        </p:spPr>
      </p:sp>
      <p:sp>
        <p:nvSpPr>
          <p:cNvPr id="64515" name="Rectangle 2">
            <a:extLst>
              <a:ext uri="{FF2B5EF4-FFF2-40B4-BE49-F238E27FC236}">
                <a16:creationId xmlns:a16="http://schemas.microsoft.com/office/drawing/2014/main" id="{85A0F791-E2EF-9944-BAE1-626958A4332D}"/>
              </a:ext>
            </a:extLst>
          </p:cNvPr>
          <p:cNvSpPr>
            <a:spLocks noGrp="1" noChangeArrowheads="1"/>
          </p:cNvSpPr>
          <p:nvPr>
            <p:ph type="body" idx="1"/>
          </p:nvPr>
        </p:nvSpPr>
        <p:spPr>
          <a:xfrm>
            <a:off x="1022350" y="3371850"/>
            <a:ext cx="8189913" cy="31940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nSpc>
                <a:spcPct val="150000"/>
              </a:lnSpc>
              <a:buFontTx/>
              <a:buNone/>
            </a:pPr>
            <a:r>
              <a:rPr lang="de-DE" altLang="de-DE" sz="1500" dirty="0">
                <a:latin typeface="Arial" panose="020B0604020202020204" pitchFamily="34" charset="0"/>
                <a:ea typeface="ＭＳ Ｐゴシック" panose="020B0600070205080204" pitchFamily="34" charset="-128"/>
              </a:rPr>
              <a:t>Praktische Umsetzung Ziel zum selbständigen Lernen anzuleiten. </a:t>
            </a:r>
          </a:p>
          <a:p>
            <a:pPr>
              <a:lnSpc>
                <a:spcPct val="150000"/>
              </a:lnSpc>
              <a:buFontTx/>
              <a:buNone/>
            </a:pPr>
            <a:r>
              <a:rPr lang="de-DE" altLang="de-DE" sz="1500" dirty="0">
                <a:latin typeface="Arial" panose="020B0604020202020204" pitchFamily="34" charset="0"/>
                <a:ea typeface="ＭＳ Ｐゴシック" panose="020B0600070205080204" pitchFamily="34" charset="-128"/>
              </a:rPr>
              <a:t>Tagesstrukturkarten </a:t>
            </a:r>
          </a:p>
          <a:p>
            <a:pPr>
              <a:lnSpc>
                <a:spcPct val="150000"/>
              </a:lnSpc>
              <a:buFontTx/>
              <a:buNone/>
            </a:pPr>
            <a:r>
              <a:rPr lang="de-DE" altLang="de-DE" sz="1500" dirty="0">
                <a:latin typeface="Arial" panose="020B0604020202020204" pitchFamily="34" charset="0"/>
                <a:ea typeface="ＭＳ Ｐゴシック" panose="020B0600070205080204" pitchFamily="34" charset="-128"/>
              </a:rPr>
              <a:t>Lernzeitpläne Orientierung am Lernen mit System (Schmolke), Arbeit mit (individuellen) Lernplänen und ausgewählten, handlungsorientierten Arbeitsmaterialien, ermöglichen einen individuellen Lernweg im eigenen Tempo weg vom Schulbuchunterricht, in dem alle im Gleichschritt vorwärtslaufen. </a:t>
            </a:r>
          </a:p>
        </p:txBody>
      </p:sp>
    </p:spTree>
    <p:extLst>
      <p:ext uri="{BB962C8B-B14F-4D97-AF65-F5344CB8AC3E}">
        <p14:creationId xmlns:p14="http://schemas.microsoft.com/office/powerpoint/2010/main" val="11876534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1">
            <a:extLst>
              <a:ext uri="{FF2B5EF4-FFF2-40B4-BE49-F238E27FC236}">
                <a16:creationId xmlns:a16="http://schemas.microsoft.com/office/drawing/2014/main" id="{22A5CB8A-8BDE-5849-B7AB-B50CBB214CEA}"/>
              </a:ext>
            </a:extLst>
          </p:cNvPr>
          <p:cNvSpPr>
            <a:spLocks noGrp="1" noRot="1" noChangeAspect="1" noChangeArrowheads="1" noTextEdit="1"/>
          </p:cNvSpPr>
          <p:nvPr>
            <p:ph type="sldImg"/>
          </p:nvPr>
        </p:nvSpPr>
        <p:spPr>
          <a:xfrm>
            <a:off x="3343275" y="533400"/>
            <a:ext cx="3548063" cy="2660650"/>
          </a:xfrm>
          <a:solidFill>
            <a:srgbClr val="FFFFFF"/>
          </a:solidFill>
          <a:ln/>
        </p:spPr>
      </p:sp>
      <p:sp>
        <p:nvSpPr>
          <p:cNvPr id="27651" name="Rectangle 2">
            <a:extLst>
              <a:ext uri="{FF2B5EF4-FFF2-40B4-BE49-F238E27FC236}">
                <a16:creationId xmlns:a16="http://schemas.microsoft.com/office/drawing/2014/main" id="{BA84B7E0-9357-AE4C-9BF3-B96D8BE2ED7F}"/>
              </a:ext>
            </a:extLst>
          </p:cNvPr>
          <p:cNvSpPr>
            <a:spLocks noGrp="1" noChangeArrowheads="1"/>
          </p:cNvSpPr>
          <p:nvPr>
            <p:ph type="body" idx="1"/>
          </p:nvPr>
        </p:nvSpPr>
        <p:spPr>
          <a:xfrm>
            <a:off x="1022350" y="3371850"/>
            <a:ext cx="8189913" cy="3194050"/>
          </a:xfrm>
          <a:ln/>
        </p:spPr>
        <p:txBody>
          <a:bodyPr wrap="none" anchor="ctr"/>
          <a:lstStyle/>
          <a:p>
            <a:pPr>
              <a:lnSpc>
                <a:spcPct val="150000"/>
              </a:lnSpc>
              <a:buFontTx/>
              <a:buNone/>
              <a:defRPr/>
            </a:pPr>
            <a:r>
              <a:rPr lang="de-DE" altLang="de-DE" sz="1500" dirty="0">
                <a:latin typeface="Arial" charset="0"/>
                <a:cs typeface="Arial" charset="0"/>
              </a:rPr>
              <a:t>gegenwärtig beschäftigen wir uns mit der Leistungsbeurteilung, die dem Lernen dient und orientieren uns dabei an Felix Winter: Lerndialog statt Noten</a:t>
            </a:r>
          </a:p>
          <a:p>
            <a:pPr marL="285750" indent="-285750">
              <a:lnSpc>
                <a:spcPct val="150000"/>
              </a:lnSpc>
              <a:buFontTx/>
              <a:buChar char="-"/>
              <a:defRPr/>
            </a:pPr>
            <a:r>
              <a:rPr lang="de-DE" altLang="de-DE" sz="1500" dirty="0">
                <a:latin typeface="Arial" charset="0"/>
                <a:cs typeface="Arial" charset="0"/>
              </a:rPr>
              <a:t>Portfolios Selbstreflexion – 4-Finger-Methode Beurteilungsraster Lerngespräche Präsentationen</a:t>
            </a:r>
          </a:p>
          <a:p>
            <a:pPr marL="285750" indent="-285750">
              <a:lnSpc>
                <a:spcPct val="150000"/>
              </a:lnSpc>
              <a:buFontTx/>
              <a:buChar char="-"/>
              <a:defRPr/>
            </a:pPr>
            <a:r>
              <a:rPr lang="de-DE" altLang="de-DE" sz="1500" dirty="0">
                <a:latin typeface="Arial" charset="0"/>
                <a:cs typeface="Arial" charset="0"/>
              </a:rPr>
              <a:t>…</a:t>
            </a:r>
          </a:p>
        </p:txBody>
      </p:sp>
    </p:spTree>
    <p:extLst>
      <p:ext uri="{BB962C8B-B14F-4D97-AF65-F5344CB8AC3E}">
        <p14:creationId xmlns:p14="http://schemas.microsoft.com/office/powerpoint/2010/main" val="11910078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a:t>Titelmasterformat durch Klicken bearbeiten</a:t>
            </a:r>
          </a:p>
        </p:txBody>
      </p:sp>
      <p:sp>
        <p:nvSpPr>
          <p:cNvPr id="3" name="Unter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a:t>Formatvorlage des Untertitelmasters durch Klicken bearbeiten</a:t>
            </a:r>
          </a:p>
        </p:txBody>
      </p:sp>
      <p:sp>
        <p:nvSpPr>
          <p:cNvPr id="4" name="Rectangle 10">
            <a:extLst>
              <a:ext uri="{FF2B5EF4-FFF2-40B4-BE49-F238E27FC236}">
                <a16:creationId xmlns:a16="http://schemas.microsoft.com/office/drawing/2014/main" id="{53F6B5F6-4894-40BB-ADCF-527B63E32B11}"/>
              </a:ext>
            </a:extLst>
          </p:cNvPr>
          <p:cNvSpPr>
            <a:spLocks noGrp="1" noChangeArrowheads="1"/>
          </p:cNvSpPr>
          <p:nvPr>
            <p:ph type="sldNum" idx="10"/>
          </p:nvPr>
        </p:nvSpPr>
        <p:spPr>
          <a:ln/>
        </p:spPr>
        <p:txBody>
          <a:bodyPr/>
          <a:lstStyle>
            <a:lvl1pPr>
              <a:defRPr/>
            </a:lvl1pPr>
          </a:lstStyle>
          <a:p>
            <a:pPr>
              <a:defRPr/>
            </a:pPr>
            <a:fld id="{3D9ADF90-2817-4AD5-96BE-BD1F82E328E7}" type="slidenum">
              <a:rPr lang="de-DE" altLang="de-DE"/>
              <a:pPr>
                <a:defRPr/>
              </a:pPr>
              <a:t>‹Nr.›</a:t>
            </a:fld>
            <a:endParaRPr lang="de-DE" altLang="de-DE"/>
          </a:p>
        </p:txBody>
      </p:sp>
    </p:spTree>
    <p:extLst>
      <p:ext uri="{BB962C8B-B14F-4D97-AF65-F5344CB8AC3E}">
        <p14:creationId xmlns:p14="http://schemas.microsoft.com/office/powerpoint/2010/main" val="2652318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10">
            <a:extLst>
              <a:ext uri="{FF2B5EF4-FFF2-40B4-BE49-F238E27FC236}">
                <a16:creationId xmlns:a16="http://schemas.microsoft.com/office/drawing/2014/main" id="{361CC399-9F0F-41C3-A1DD-C3E6179DA33F}"/>
              </a:ext>
            </a:extLst>
          </p:cNvPr>
          <p:cNvSpPr>
            <a:spLocks noGrp="1" noChangeArrowheads="1"/>
          </p:cNvSpPr>
          <p:nvPr>
            <p:ph type="sldNum" idx="10"/>
          </p:nvPr>
        </p:nvSpPr>
        <p:spPr>
          <a:ln/>
        </p:spPr>
        <p:txBody>
          <a:bodyPr/>
          <a:lstStyle>
            <a:lvl1pPr>
              <a:defRPr/>
            </a:lvl1pPr>
          </a:lstStyle>
          <a:p>
            <a:pPr>
              <a:defRPr/>
            </a:pPr>
            <a:fld id="{A9B4C38B-B1AF-47AC-887D-77F6EFDBE4C1}" type="slidenum">
              <a:rPr lang="de-DE" altLang="de-DE"/>
              <a:pPr>
                <a:defRPr/>
              </a:pPr>
              <a:t>‹Nr.›</a:t>
            </a:fld>
            <a:endParaRPr lang="de-DE" altLang="de-DE"/>
          </a:p>
        </p:txBody>
      </p:sp>
    </p:spTree>
    <p:extLst>
      <p:ext uri="{BB962C8B-B14F-4D97-AF65-F5344CB8AC3E}">
        <p14:creationId xmlns:p14="http://schemas.microsoft.com/office/powerpoint/2010/main" val="3252321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743700" y="277813"/>
            <a:ext cx="1941513" cy="5851525"/>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914400" y="277813"/>
            <a:ext cx="5676900" cy="5851525"/>
          </a:xfrm>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10">
            <a:extLst>
              <a:ext uri="{FF2B5EF4-FFF2-40B4-BE49-F238E27FC236}">
                <a16:creationId xmlns:a16="http://schemas.microsoft.com/office/drawing/2014/main" id="{D8DFF9D3-B20B-4B4A-BB91-8E641A64786A}"/>
              </a:ext>
            </a:extLst>
          </p:cNvPr>
          <p:cNvSpPr>
            <a:spLocks noGrp="1" noChangeArrowheads="1"/>
          </p:cNvSpPr>
          <p:nvPr>
            <p:ph type="sldNum" idx="10"/>
          </p:nvPr>
        </p:nvSpPr>
        <p:spPr>
          <a:ln/>
        </p:spPr>
        <p:txBody>
          <a:bodyPr/>
          <a:lstStyle>
            <a:lvl1pPr>
              <a:defRPr/>
            </a:lvl1pPr>
          </a:lstStyle>
          <a:p>
            <a:pPr>
              <a:defRPr/>
            </a:pPr>
            <a:fld id="{CA7BFBE7-DAF6-4270-B25F-7C8B8ED0F0D5}" type="slidenum">
              <a:rPr lang="de-DE" altLang="de-DE"/>
              <a:pPr>
                <a:defRPr/>
              </a:pPr>
              <a:t>‹Nr.›</a:t>
            </a:fld>
            <a:endParaRPr lang="de-DE" altLang="de-DE"/>
          </a:p>
        </p:txBody>
      </p:sp>
    </p:spTree>
    <p:extLst>
      <p:ext uri="{BB962C8B-B14F-4D97-AF65-F5344CB8AC3E}">
        <p14:creationId xmlns:p14="http://schemas.microsoft.com/office/powerpoint/2010/main" val="3502792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el und Inhalt">
    <p:spTree>
      <p:nvGrpSpPr>
        <p:cNvPr id="1" name=""/>
        <p:cNvGrpSpPr/>
        <p:nvPr/>
      </p:nvGrpSpPr>
      <p:grpSpPr>
        <a:xfrm>
          <a:off x="0" y="0"/>
          <a:ext cx="0" cy="0"/>
          <a:chOff x="0" y="0"/>
          <a:chExt cx="0" cy="0"/>
        </a:xfrm>
      </p:grpSpPr>
      <p:pic>
        <p:nvPicPr>
          <p:cNvPr id="4" name="Picture 2" descr="Droplets-HD-Content-R1d.png">
            <a:extLst>
              <a:ext uri="{FF2B5EF4-FFF2-40B4-BE49-F238E27FC236}">
                <a16:creationId xmlns:a16="http://schemas.microsoft.com/office/drawing/2014/main" id="{995F07FD-C22F-0249-A5C8-0A5FE4A02C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de-DE"/>
              <a:t>Mastertitelformat bearbeiten</a:t>
            </a:r>
            <a:endParaRPr lang="en-US" dirty="0"/>
          </a:p>
        </p:txBody>
      </p:sp>
      <p:sp>
        <p:nvSpPr>
          <p:cNvPr id="12" name="Content Placeholder 2"/>
          <p:cNvSpPr>
            <a:spLocks noGrp="1"/>
          </p:cNvSpPr>
          <p:nvPr>
            <p:ph sz="quarter" idx="13"/>
          </p:nvPr>
        </p:nvSpPr>
        <p:spPr>
          <a:xfrm>
            <a:off x="685330" y="2367095"/>
            <a:ext cx="7772870" cy="3424107"/>
          </a:xfrm>
        </p:spPr>
        <p:txBody>
          <a:bodyPr/>
          <a:lstStyle/>
          <a:p>
            <a:pPr lvl="0"/>
            <a:r>
              <a:rPr lang="de-DE"/>
              <a:t>Mastertextformat bearbeiten
Zweite Ebene
Dritte Ebene
Vierte Ebene
Fünfte Ebene</a:t>
            </a:r>
            <a:endParaRPr lang="en-US" dirty="0"/>
          </a:p>
        </p:txBody>
      </p:sp>
      <p:sp>
        <p:nvSpPr>
          <p:cNvPr id="5" name="Date Placeholder 3">
            <a:extLst>
              <a:ext uri="{FF2B5EF4-FFF2-40B4-BE49-F238E27FC236}">
                <a16:creationId xmlns:a16="http://schemas.microsoft.com/office/drawing/2014/main" id="{D7B670EC-EF71-D644-B967-C94CFFC5EBDE}"/>
              </a:ext>
            </a:extLst>
          </p:cNvPr>
          <p:cNvSpPr>
            <a:spLocks noGrp="1"/>
          </p:cNvSpPr>
          <p:nvPr>
            <p:ph type="dt" sz="half" idx="14"/>
          </p:nvPr>
        </p:nvSpPr>
        <p:spPr>
          <a:xfrm>
            <a:off x="0" y="0"/>
            <a:ext cx="0" cy="0"/>
          </a:xfrm>
        </p:spPr>
        <p:txBody>
          <a:bodyPr/>
          <a:lstStyle>
            <a:lvl1pPr>
              <a:defRPr/>
            </a:lvl1pPr>
          </a:lstStyle>
          <a:p>
            <a:pPr>
              <a:defRPr/>
            </a:pPr>
            <a:fld id="{90B37FE2-67DA-8D46-9B91-9445E4032F30}" type="datetimeFigureOut">
              <a:rPr lang="en-US"/>
              <a:pPr>
                <a:defRPr/>
              </a:pPr>
              <a:t>9/21/23</a:t>
            </a:fld>
            <a:endParaRPr lang="en-US"/>
          </a:p>
        </p:txBody>
      </p:sp>
      <p:sp>
        <p:nvSpPr>
          <p:cNvPr id="6" name="Footer Placeholder 4">
            <a:extLst>
              <a:ext uri="{FF2B5EF4-FFF2-40B4-BE49-F238E27FC236}">
                <a16:creationId xmlns:a16="http://schemas.microsoft.com/office/drawing/2014/main" id="{63AB4D3C-B381-7143-A3B9-13957822FE36}"/>
              </a:ext>
            </a:extLst>
          </p:cNvPr>
          <p:cNvSpPr>
            <a:spLocks noGrp="1"/>
          </p:cNvSpPr>
          <p:nvPr>
            <p:ph type="ftr" sz="quarter" idx="15"/>
          </p:nvPr>
        </p:nvSpPr>
        <p:spPr>
          <a:xfrm>
            <a:off x="0" y="0"/>
            <a:ext cx="0" cy="0"/>
          </a:xfrm>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736D889B-D28D-3942-9CEB-01FE20502DF9}"/>
              </a:ext>
            </a:extLst>
          </p:cNvPr>
          <p:cNvSpPr>
            <a:spLocks noGrp="1"/>
          </p:cNvSpPr>
          <p:nvPr>
            <p:ph type="sldNum" sz="quarter" idx="16"/>
          </p:nvPr>
        </p:nvSpPr>
        <p:spPr/>
        <p:txBody>
          <a:bodyPr/>
          <a:lstStyle>
            <a:lvl1pPr>
              <a:defRPr smtClean="0"/>
            </a:lvl1pPr>
          </a:lstStyle>
          <a:p>
            <a:pPr>
              <a:defRPr/>
            </a:pPr>
            <a:fld id="{DC708DC8-22B4-694F-94F7-9C8529081747}" type="slidenum">
              <a:rPr lang="en-US" altLang="de-DE"/>
              <a:pPr>
                <a:defRPr/>
              </a:pPr>
              <a:t>‹Nr.›</a:t>
            </a:fld>
            <a:endParaRPr lang="en-US" altLang="de-DE"/>
          </a:p>
        </p:txBody>
      </p:sp>
    </p:spTree>
    <p:extLst>
      <p:ext uri="{BB962C8B-B14F-4D97-AF65-F5344CB8AC3E}">
        <p14:creationId xmlns:p14="http://schemas.microsoft.com/office/powerpoint/2010/main" val="37689933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a:t>Titelmasterformat durch Klicken bearbeiten</a:t>
            </a:r>
          </a:p>
        </p:txBody>
      </p:sp>
      <p:sp>
        <p:nvSpPr>
          <p:cNvPr id="3" name="Unter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a:t>Formatvorlage des Untertitelmasters durch Klicken bearbeiten</a:t>
            </a:r>
          </a:p>
        </p:txBody>
      </p:sp>
      <p:sp>
        <p:nvSpPr>
          <p:cNvPr id="4" name="Rectangle 14">
            <a:extLst>
              <a:ext uri="{FF2B5EF4-FFF2-40B4-BE49-F238E27FC236}">
                <a16:creationId xmlns:a16="http://schemas.microsoft.com/office/drawing/2014/main" id="{F66181B4-753D-4B0E-A119-9DC1AF66314C}"/>
              </a:ext>
            </a:extLst>
          </p:cNvPr>
          <p:cNvSpPr>
            <a:spLocks noGrp="1" noChangeArrowheads="1"/>
          </p:cNvSpPr>
          <p:nvPr>
            <p:ph type="sldNum" idx="10"/>
          </p:nvPr>
        </p:nvSpPr>
        <p:spPr>
          <a:ln/>
        </p:spPr>
        <p:txBody>
          <a:bodyPr/>
          <a:lstStyle>
            <a:lvl1pPr>
              <a:defRPr/>
            </a:lvl1pPr>
          </a:lstStyle>
          <a:p>
            <a:pPr>
              <a:defRPr/>
            </a:pPr>
            <a:fld id="{173D1EB4-ABC1-4CFC-AE34-B6C115AC8923}" type="slidenum">
              <a:rPr lang="de-DE" altLang="de-DE"/>
              <a:pPr>
                <a:defRPr/>
              </a:pPr>
              <a:t>‹Nr.›</a:t>
            </a:fld>
            <a:endParaRPr lang="de-DE" altLang="de-DE"/>
          </a:p>
        </p:txBody>
      </p:sp>
    </p:spTree>
    <p:extLst>
      <p:ext uri="{BB962C8B-B14F-4D97-AF65-F5344CB8AC3E}">
        <p14:creationId xmlns:p14="http://schemas.microsoft.com/office/powerpoint/2010/main" val="26213315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14">
            <a:extLst>
              <a:ext uri="{FF2B5EF4-FFF2-40B4-BE49-F238E27FC236}">
                <a16:creationId xmlns:a16="http://schemas.microsoft.com/office/drawing/2014/main" id="{2ED3A715-9717-47AD-8241-DF92D169A42A}"/>
              </a:ext>
            </a:extLst>
          </p:cNvPr>
          <p:cNvSpPr>
            <a:spLocks noGrp="1" noChangeArrowheads="1"/>
          </p:cNvSpPr>
          <p:nvPr>
            <p:ph type="sldNum" idx="10"/>
          </p:nvPr>
        </p:nvSpPr>
        <p:spPr>
          <a:ln/>
        </p:spPr>
        <p:txBody>
          <a:bodyPr/>
          <a:lstStyle>
            <a:lvl1pPr>
              <a:defRPr/>
            </a:lvl1pPr>
          </a:lstStyle>
          <a:p>
            <a:pPr>
              <a:defRPr/>
            </a:pPr>
            <a:fld id="{23CE27EC-615B-4161-BF8A-1082A383716D}" type="slidenum">
              <a:rPr lang="de-DE" altLang="de-DE"/>
              <a:pPr>
                <a:defRPr/>
              </a:pPr>
              <a:t>‹Nr.›</a:t>
            </a:fld>
            <a:endParaRPr lang="de-DE" altLang="de-DE"/>
          </a:p>
        </p:txBody>
      </p:sp>
    </p:spTree>
    <p:extLst>
      <p:ext uri="{BB962C8B-B14F-4D97-AF65-F5344CB8AC3E}">
        <p14:creationId xmlns:p14="http://schemas.microsoft.com/office/powerpoint/2010/main" val="7432072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a:t>Textmasterformate durch Klicken bearbeiten</a:t>
            </a:r>
          </a:p>
        </p:txBody>
      </p:sp>
      <p:sp>
        <p:nvSpPr>
          <p:cNvPr id="4" name="Rectangle 14">
            <a:extLst>
              <a:ext uri="{FF2B5EF4-FFF2-40B4-BE49-F238E27FC236}">
                <a16:creationId xmlns:a16="http://schemas.microsoft.com/office/drawing/2014/main" id="{FF9FD6EC-6D50-447E-8801-F965AB65A427}"/>
              </a:ext>
            </a:extLst>
          </p:cNvPr>
          <p:cNvSpPr>
            <a:spLocks noGrp="1" noChangeArrowheads="1"/>
          </p:cNvSpPr>
          <p:nvPr>
            <p:ph type="sldNum" idx="10"/>
          </p:nvPr>
        </p:nvSpPr>
        <p:spPr>
          <a:ln/>
        </p:spPr>
        <p:txBody>
          <a:bodyPr/>
          <a:lstStyle>
            <a:lvl1pPr>
              <a:defRPr/>
            </a:lvl1pPr>
          </a:lstStyle>
          <a:p>
            <a:pPr>
              <a:defRPr/>
            </a:pPr>
            <a:fld id="{220FCB55-06C9-4C9B-8B65-A6583C8033D0}" type="slidenum">
              <a:rPr lang="de-DE" altLang="de-DE"/>
              <a:pPr>
                <a:defRPr/>
              </a:pPr>
              <a:t>‹Nr.›</a:t>
            </a:fld>
            <a:endParaRPr lang="de-DE" altLang="de-DE"/>
          </a:p>
        </p:txBody>
      </p:sp>
    </p:spTree>
    <p:extLst>
      <p:ext uri="{BB962C8B-B14F-4D97-AF65-F5344CB8AC3E}">
        <p14:creationId xmlns:p14="http://schemas.microsoft.com/office/powerpoint/2010/main" val="3326502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914400" y="1600200"/>
            <a:ext cx="3808413" cy="45291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875213" y="1600200"/>
            <a:ext cx="3810000" cy="45291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Rectangle 14">
            <a:extLst>
              <a:ext uri="{FF2B5EF4-FFF2-40B4-BE49-F238E27FC236}">
                <a16:creationId xmlns:a16="http://schemas.microsoft.com/office/drawing/2014/main" id="{CB716277-5C46-438D-9C08-7B82A3AE7303}"/>
              </a:ext>
            </a:extLst>
          </p:cNvPr>
          <p:cNvSpPr>
            <a:spLocks noGrp="1" noChangeArrowheads="1"/>
          </p:cNvSpPr>
          <p:nvPr>
            <p:ph type="sldNum" idx="10"/>
          </p:nvPr>
        </p:nvSpPr>
        <p:spPr>
          <a:ln/>
        </p:spPr>
        <p:txBody>
          <a:bodyPr/>
          <a:lstStyle>
            <a:lvl1pPr>
              <a:defRPr/>
            </a:lvl1pPr>
          </a:lstStyle>
          <a:p>
            <a:pPr>
              <a:defRPr/>
            </a:pPr>
            <a:fld id="{C9FDE941-3E63-4FEB-A38A-7DDBA609C1B5}" type="slidenum">
              <a:rPr lang="de-DE" altLang="de-DE"/>
              <a:pPr>
                <a:defRPr/>
              </a:pPr>
              <a:t>‹Nr.›</a:t>
            </a:fld>
            <a:endParaRPr lang="de-DE" altLang="de-DE"/>
          </a:p>
        </p:txBody>
      </p:sp>
    </p:spTree>
    <p:extLst>
      <p:ext uri="{BB962C8B-B14F-4D97-AF65-F5344CB8AC3E}">
        <p14:creationId xmlns:p14="http://schemas.microsoft.com/office/powerpoint/2010/main" val="23326421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7" name="Rectangle 14">
            <a:extLst>
              <a:ext uri="{FF2B5EF4-FFF2-40B4-BE49-F238E27FC236}">
                <a16:creationId xmlns:a16="http://schemas.microsoft.com/office/drawing/2014/main" id="{F6C1CDE2-F098-40DF-AFC6-4085941B6FA3}"/>
              </a:ext>
            </a:extLst>
          </p:cNvPr>
          <p:cNvSpPr>
            <a:spLocks noGrp="1" noChangeArrowheads="1"/>
          </p:cNvSpPr>
          <p:nvPr>
            <p:ph type="sldNum" idx="10"/>
          </p:nvPr>
        </p:nvSpPr>
        <p:spPr>
          <a:ln/>
        </p:spPr>
        <p:txBody>
          <a:bodyPr/>
          <a:lstStyle>
            <a:lvl1pPr>
              <a:defRPr/>
            </a:lvl1pPr>
          </a:lstStyle>
          <a:p>
            <a:pPr>
              <a:defRPr/>
            </a:pPr>
            <a:fld id="{607DF38D-A434-4BEB-BE1F-E0B65DCE1FEC}" type="slidenum">
              <a:rPr lang="de-DE" altLang="de-DE"/>
              <a:pPr>
                <a:defRPr/>
              </a:pPr>
              <a:t>‹Nr.›</a:t>
            </a:fld>
            <a:endParaRPr lang="de-DE" altLang="de-DE"/>
          </a:p>
        </p:txBody>
      </p:sp>
    </p:spTree>
    <p:extLst>
      <p:ext uri="{BB962C8B-B14F-4D97-AF65-F5344CB8AC3E}">
        <p14:creationId xmlns:p14="http://schemas.microsoft.com/office/powerpoint/2010/main" val="12272587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Rectangle 14">
            <a:extLst>
              <a:ext uri="{FF2B5EF4-FFF2-40B4-BE49-F238E27FC236}">
                <a16:creationId xmlns:a16="http://schemas.microsoft.com/office/drawing/2014/main" id="{266DF4A4-DF6F-4B10-9157-4A856DD4A983}"/>
              </a:ext>
            </a:extLst>
          </p:cNvPr>
          <p:cNvSpPr>
            <a:spLocks noGrp="1" noChangeArrowheads="1"/>
          </p:cNvSpPr>
          <p:nvPr>
            <p:ph type="sldNum" idx="10"/>
          </p:nvPr>
        </p:nvSpPr>
        <p:spPr>
          <a:ln/>
        </p:spPr>
        <p:txBody>
          <a:bodyPr/>
          <a:lstStyle>
            <a:lvl1pPr>
              <a:defRPr/>
            </a:lvl1pPr>
          </a:lstStyle>
          <a:p>
            <a:pPr>
              <a:defRPr/>
            </a:pPr>
            <a:fld id="{668A391C-C122-4034-8318-6D9FB8CB59C0}" type="slidenum">
              <a:rPr lang="de-DE" altLang="de-DE"/>
              <a:pPr>
                <a:defRPr/>
              </a:pPr>
              <a:t>‹Nr.›</a:t>
            </a:fld>
            <a:endParaRPr lang="de-DE" altLang="de-DE"/>
          </a:p>
        </p:txBody>
      </p:sp>
    </p:spTree>
    <p:extLst>
      <p:ext uri="{BB962C8B-B14F-4D97-AF65-F5344CB8AC3E}">
        <p14:creationId xmlns:p14="http://schemas.microsoft.com/office/powerpoint/2010/main" val="23909089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14">
            <a:extLst>
              <a:ext uri="{FF2B5EF4-FFF2-40B4-BE49-F238E27FC236}">
                <a16:creationId xmlns:a16="http://schemas.microsoft.com/office/drawing/2014/main" id="{66FD464D-C588-4D22-A55F-6AF3A3782B5B}"/>
              </a:ext>
            </a:extLst>
          </p:cNvPr>
          <p:cNvSpPr>
            <a:spLocks noGrp="1" noChangeArrowheads="1"/>
          </p:cNvSpPr>
          <p:nvPr>
            <p:ph type="sldNum" idx="10"/>
          </p:nvPr>
        </p:nvSpPr>
        <p:spPr>
          <a:ln/>
        </p:spPr>
        <p:txBody>
          <a:bodyPr/>
          <a:lstStyle>
            <a:lvl1pPr>
              <a:defRPr/>
            </a:lvl1pPr>
          </a:lstStyle>
          <a:p>
            <a:pPr>
              <a:defRPr/>
            </a:pPr>
            <a:fld id="{04F0A9A9-A1F8-4C77-8456-29D40EC46E44}" type="slidenum">
              <a:rPr lang="de-DE" altLang="de-DE"/>
              <a:pPr>
                <a:defRPr/>
              </a:pPr>
              <a:t>‹Nr.›</a:t>
            </a:fld>
            <a:endParaRPr lang="de-DE" altLang="de-DE"/>
          </a:p>
        </p:txBody>
      </p:sp>
    </p:spTree>
    <p:extLst>
      <p:ext uri="{BB962C8B-B14F-4D97-AF65-F5344CB8AC3E}">
        <p14:creationId xmlns:p14="http://schemas.microsoft.com/office/powerpoint/2010/main" val="30326906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10">
            <a:extLst>
              <a:ext uri="{FF2B5EF4-FFF2-40B4-BE49-F238E27FC236}">
                <a16:creationId xmlns:a16="http://schemas.microsoft.com/office/drawing/2014/main" id="{DD757444-4C84-4554-9AA4-492C9F7EE00C}"/>
              </a:ext>
            </a:extLst>
          </p:cNvPr>
          <p:cNvSpPr>
            <a:spLocks noGrp="1" noChangeArrowheads="1"/>
          </p:cNvSpPr>
          <p:nvPr>
            <p:ph type="sldNum" idx="10"/>
          </p:nvPr>
        </p:nvSpPr>
        <p:spPr>
          <a:ln/>
        </p:spPr>
        <p:txBody>
          <a:bodyPr/>
          <a:lstStyle>
            <a:lvl1pPr>
              <a:defRPr/>
            </a:lvl1pPr>
          </a:lstStyle>
          <a:p>
            <a:pPr>
              <a:defRPr/>
            </a:pPr>
            <a:fld id="{651889BE-6D9C-4779-94F4-9FBCBBA47E91}" type="slidenum">
              <a:rPr lang="de-DE" altLang="de-DE"/>
              <a:pPr>
                <a:defRPr/>
              </a:pPr>
              <a:t>‹Nr.›</a:t>
            </a:fld>
            <a:endParaRPr lang="de-DE" altLang="de-DE"/>
          </a:p>
        </p:txBody>
      </p:sp>
    </p:spTree>
    <p:extLst>
      <p:ext uri="{BB962C8B-B14F-4D97-AF65-F5344CB8AC3E}">
        <p14:creationId xmlns:p14="http://schemas.microsoft.com/office/powerpoint/2010/main" val="22796909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a:t>Titelmasterformat durch Klicken bearbeiten</a:t>
            </a:r>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Rectangle 14">
            <a:extLst>
              <a:ext uri="{FF2B5EF4-FFF2-40B4-BE49-F238E27FC236}">
                <a16:creationId xmlns:a16="http://schemas.microsoft.com/office/drawing/2014/main" id="{393DC9F2-526B-463E-A634-5FE8932A1650}"/>
              </a:ext>
            </a:extLst>
          </p:cNvPr>
          <p:cNvSpPr>
            <a:spLocks noGrp="1" noChangeArrowheads="1"/>
          </p:cNvSpPr>
          <p:nvPr>
            <p:ph type="sldNum" idx="10"/>
          </p:nvPr>
        </p:nvSpPr>
        <p:spPr>
          <a:ln/>
        </p:spPr>
        <p:txBody>
          <a:bodyPr/>
          <a:lstStyle>
            <a:lvl1pPr>
              <a:defRPr/>
            </a:lvl1pPr>
          </a:lstStyle>
          <a:p>
            <a:pPr>
              <a:defRPr/>
            </a:pPr>
            <a:fld id="{4E9843B8-9885-4BD3-B8C7-4D93DF2168D2}" type="slidenum">
              <a:rPr lang="de-DE" altLang="de-DE"/>
              <a:pPr>
                <a:defRPr/>
              </a:pPr>
              <a:t>‹Nr.›</a:t>
            </a:fld>
            <a:endParaRPr lang="de-DE" altLang="de-DE"/>
          </a:p>
        </p:txBody>
      </p:sp>
    </p:spTree>
    <p:extLst>
      <p:ext uri="{BB962C8B-B14F-4D97-AF65-F5344CB8AC3E}">
        <p14:creationId xmlns:p14="http://schemas.microsoft.com/office/powerpoint/2010/main" val="14247273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Rectangle 14">
            <a:extLst>
              <a:ext uri="{FF2B5EF4-FFF2-40B4-BE49-F238E27FC236}">
                <a16:creationId xmlns:a16="http://schemas.microsoft.com/office/drawing/2014/main" id="{0642EF6D-80F0-48A1-8973-58520824BEDD}"/>
              </a:ext>
            </a:extLst>
          </p:cNvPr>
          <p:cNvSpPr>
            <a:spLocks noGrp="1" noChangeArrowheads="1"/>
          </p:cNvSpPr>
          <p:nvPr>
            <p:ph type="sldNum" idx="10"/>
          </p:nvPr>
        </p:nvSpPr>
        <p:spPr>
          <a:ln/>
        </p:spPr>
        <p:txBody>
          <a:bodyPr/>
          <a:lstStyle>
            <a:lvl1pPr>
              <a:defRPr/>
            </a:lvl1pPr>
          </a:lstStyle>
          <a:p>
            <a:pPr>
              <a:defRPr/>
            </a:pPr>
            <a:fld id="{CFE88D34-2838-4DA0-9B14-1526941707B3}" type="slidenum">
              <a:rPr lang="de-DE" altLang="de-DE"/>
              <a:pPr>
                <a:defRPr/>
              </a:pPr>
              <a:t>‹Nr.›</a:t>
            </a:fld>
            <a:endParaRPr lang="de-DE" altLang="de-DE"/>
          </a:p>
        </p:txBody>
      </p:sp>
    </p:spTree>
    <p:extLst>
      <p:ext uri="{BB962C8B-B14F-4D97-AF65-F5344CB8AC3E}">
        <p14:creationId xmlns:p14="http://schemas.microsoft.com/office/powerpoint/2010/main" val="25032091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14">
            <a:extLst>
              <a:ext uri="{FF2B5EF4-FFF2-40B4-BE49-F238E27FC236}">
                <a16:creationId xmlns:a16="http://schemas.microsoft.com/office/drawing/2014/main" id="{7DD3779F-4422-40CA-9DD9-9DE0BDF59B7F}"/>
              </a:ext>
            </a:extLst>
          </p:cNvPr>
          <p:cNvSpPr>
            <a:spLocks noGrp="1" noChangeArrowheads="1"/>
          </p:cNvSpPr>
          <p:nvPr>
            <p:ph type="sldNum" idx="10"/>
          </p:nvPr>
        </p:nvSpPr>
        <p:spPr>
          <a:ln/>
        </p:spPr>
        <p:txBody>
          <a:bodyPr/>
          <a:lstStyle>
            <a:lvl1pPr>
              <a:defRPr/>
            </a:lvl1pPr>
          </a:lstStyle>
          <a:p>
            <a:pPr>
              <a:defRPr/>
            </a:pPr>
            <a:fld id="{EA576CC9-0625-4832-997F-AFF80D8A7DE4}" type="slidenum">
              <a:rPr lang="de-DE" altLang="de-DE"/>
              <a:pPr>
                <a:defRPr/>
              </a:pPr>
              <a:t>‹Nr.›</a:t>
            </a:fld>
            <a:endParaRPr lang="de-DE" altLang="de-DE"/>
          </a:p>
        </p:txBody>
      </p:sp>
    </p:spTree>
    <p:extLst>
      <p:ext uri="{BB962C8B-B14F-4D97-AF65-F5344CB8AC3E}">
        <p14:creationId xmlns:p14="http://schemas.microsoft.com/office/powerpoint/2010/main" val="41995901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743700" y="277813"/>
            <a:ext cx="1941513" cy="5851525"/>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914400" y="277813"/>
            <a:ext cx="5676900" cy="5851525"/>
          </a:xfrm>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14">
            <a:extLst>
              <a:ext uri="{FF2B5EF4-FFF2-40B4-BE49-F238E27FC236}">
                <a16:creationId xmlns:a16="http://schemas.microsoft.com/office/drawing/2014/main" id="{1EEC8E6B-72A5-449C-9AD9-DD67E24A5F5A}"/>
              </a:ext>
            </a:extLst>
          </p:cNvPr>
          <p:cNvSpPr>
            <a:spLocks noGrp="1" noChangeArrowheads="1"/>
          </p:cNvSpPr>
          <p:nvPr>
            <p:ph type="sldNum" idx="10"/>
          </p:nvPr>
        </p:nvSpPr>
        <p:spPr>
          <a:ln/>
        </p:spPr>
        <p:txBody>
          <a:bodyPr/>
          <a:lstStyle>
            <a:lvl1pPr>
              <a:defRPr/>
            </a:lvl1pPr>
          </a:lstStyle>
          <a:p>
            <a:pPr>
              <a:defRPr/>
            </a:pPr>
            <a:fld id="{120FC75C-63D4-4182-B368-55938B648744}" type="slidenum">
              <a:rPr lang="de-DE" altLang="de-DE"/>
              <a:pPr>
                <a:defRPr/>
              </a:pPr>
              <a:t>‹Nr.›</a:t>
            </a:fld>
            <a:endParaRPr lang="de-DE" altLang="de-DE"/>
          </a:p>
        </p:txBody>
      </p:sp>
    </p:spTree>
    <p:extLst>
      <p:ext uri="{BB962C8B-B14F-4D97-AF65-F5344CB8AC3E}">
        <p14:creationId xmlns:p14="http://schemas.microsoft.com/office/powerpoint/2010/main" val="40231384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a:t>Titelmasterformat durch Klicken bearbeiten</a:t>
            </a:r>
          </a:p>
        </p:txBody>
      </p:sp>
      <p:sp>
        <p:nvSpPr>
          <p:cNvPr id="3" name="Unter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a:t>Formatvorlage des Untertitelmasters durch Klicken bearbeiten</a:t>
            </a:r>
          </a:p>
        </p:txBody>
      </p:sp>
      <p:sp>
        <p:nvSpPr>
          <p:cNvPr id="4" name="Rectangle 10">
            <a:extLst>
              <a:ext uri="{FF2B5EF4-FFF2-40B4-BE49-F238E27FC236}">
                <a16:creationId xmlns:a16="http://schemas.microsoft.com/office/drawing/2014/main" id="{B37FB644-D38C-4997-A34D-A737978D9B1D}"/>
              </a:ext>
            </a:extLst>
          </p:cNvPr>
          <p:cNvSpPr>
            <a:spLocks noGrp="1" noChangeArrowheads="1"/>
          </p:cNvSpPr>
          <p:nvPr>
            <p:ph type="sldNum" idx="10"/>
          </p:nvPr>
        </p:nvSpPr>
        <p:spPr>
          <a:ln/>
        </p:spPr>
        <p:txBody>
          <a:bodyPr/>
          <a:lstStyle>
            <a:lvl1pPr>
              <a:defRPr/>
            </a:lvl1pPr>
          </a:lstStyle>
          <a:p>
            <a:pPr>
              <a:defRPr/>
            </a:pPr>
            <a:fld id="{860055E2-DF63-4520-8E0D-B7856E263398}" type="slidenum">
              <a:rPr lang="de-DE" altLang="de-DE"/>
              <a:pPr>
                <a:defRPr/>
              </a:pPr>
              <a:t>‹Nr.›</a:t>
            </a:fld>
            <a:endParaRPr lang="de-DE" altLang="de-DE"/>
          </a:p>
        </p:txBody>
      </p:sp>
    </p:spTree>
    <p:extLst>
      <p:ext uri="{BB962C8B-B14F-4D97-AF65-F5344CB8AC3E}">
        <p14:creationId xmlns:p14="http://schemas.microsoft.com/office/powerpoint/2010/main" val="3661084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10">
            <a:extLst>
              <a:ext uri="{FF2B5EF4-FFF2-40B4-BE49-F238E27FC236}">
                <a16:creationId xmlns:a16="http://schemas.microsoft.com/office/drawing/2014/main" id="{0EDF2E20-2EED-44A0-B1F1-B4376D811E5A}"/>
              </a:ext>
            </a:extLst>
          </p:cNvPr>
          <p:cNvSpPr>
            <a:spLocks noGrp="1" noChangeArrowheads="1"/>
          </p:cNvSpPr>
          <p:nvPr>
            <p:ph type="sldNum" idx="10"/>
          </p:nvPr>
        </p:nvSpPr>
        <p:spPr>
          <a:ln/>
        </p:spPr>
        <p:txBody>
          <a:bodyPr/>
          <a:lstStyle>
            <a:lvl1pPr>
              <a:defRPr/>
            </a:lvl1pPr>
          </a:lstStyle>
          <a:p>
            <a:pPr>
              <a:defRPr/>
            </a:pPr>
            <a:fld id="{907AAF41-BB8E-4557-BCEB-2E5F4ED498AE}" type="slidenum">
              <a:rPr lang="de-DE" altLang="de-DE"/>
              <a:pPr>
                <a:defRPr/>
              </a:pPr>
              <a:t>‹Nr.›</a:t>
            </a:fld>
            <a:endParaRPr lang="de-DE" altLang="de-DE"/>
          </a:p>
        </p:txBody>
      </p:sp>
    </p:spTree>
    <p:extLst>
      <p:ext uri="{BB962C8B-B14F-4D97-AF65-F5344CB8AC3E}">
        <p14:creationId xmlns:p14="http://schemas.microsoft.com/office/powerpoint/2010/main" val="204145361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a:t>Textmasterformate durch Klicken bearbeiten</a:t>
            </a:r>
          </a:p>
        </p:txBody>
      </p:sp>
      <p:sp>
        <p:nvSpPr>
          <p:cNvPr id="4" name="Rectangle 10">
            <a:extLst>
              <a:ext uri="{FF2B5EF4-FFF2-40B4-BE49-F238E27FC236}">
                <a16:creationId xmlns:a16="http://schemas.microsoft.com/office/drawing/2014/main" id="{6A60CED3-0486-4810-AFB5-7CF7AA8A5355}"/>
              </a:ext>
            </a:extLst>
          </p:cNvPr>
          <p:cNvSpPr>
            <a:spLocks noGrp="1" noChangeArrowheads="1"/>
          </p:cNvSpPr>
          <p:nvPr>
            <p:ph type="sldNum" idx="10"/>
          </p:nvPr>
        </p:nvSpPr>
        <p:spPr>
          <a:ln/>
        </p:spPr>
        <p:txBody>
          <a:bodyPr/>
          <a:lstStyle>
            <a:lvl1pPr>
              <a:defRPr/>
            </a:lvl1pPr>
          </a:lstStyle>
          <a:p>
            <a:pPr>
              <a:defRPr/>
            </a:pPr>
            <a:fld id="{84B99A85-4620-411F-87A5-58A0D7DF86A7}" type="slidenum">
              <a:rPr lang="de-DE" altLang="de-DE"/>
              <a:pPr>
                <a:defRPr/>
              </a:pPr>
              <a:t>‹Nr.›</a:t>
            </a:fld>
            <a:endParaRPr lang="de-DE" altLang="de-DE"/>
          </a:p>
        </p:txBody>
      </p:sp>
    </p:spTree>
    <p:extLst>
      <p:ext uri="{BB962C8B-B14F-4D97-AF65-F5344CB8AC3E}">
        <p14:creationId xmlns:p14="http://schemas.microsoft.com/office/powerpoint/2010/main" val="17884422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914400" y="1600200"/>
            <a:ext cx="3808413" cy="45291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875213" y="1600200"/>
            <a:ext cx="3810000" cy="45291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Rectangle 10">
            <a:extLst>
              <a:ext uri="{FF2B5EF4-FFF2-40B4-BE49-F238E27FC236}">
                <a16:creationId xmlns:a16="http://schemas.microsoft.com/office/drawing/2014/main" id="{DC266F8A-5034-4234-B153-2AC7FD8D8B3D}"/>
              </a:ext>
            </a:extLst>
          </p:cNvPr>
          <p:cNvSpPr>
            <a:spLocks noGrp="1" noChangeArrowheads="1"/>
          </p:cNvSpPr>
          <p:nvPr>
            <p:ph type="sldNum" idx="10"/>
          </p:nvPr>
        </p:nvSpPr>
        <p:spPr>
          <a:ln/>
        </p:spPr>
        <p:txBody>
          <a:bodyPr/>
          <a:lstStyle>
            <a:lvl1pPr>
              <a:defRPr/>
            </a:lvl1pPr>
          </a:lstStyle>
          <a:p>
            <a:pPr>
              <a:defRPr/>
            </a:pPr>
            <a:fld id="{7F1B8D38-EF15-4FCE-B059-85C7947E739B}" type="slidenum">
              <a:rPr lang="de-DE" altLang="de-DE"/>
              <a:pPr>
                <a:defRPr/>
              </a:pPr>
              <a:t>‹Nr.›</a:t>
            </a:fld>
            <a:endParaRPr lang="de-DE" altLang="de-DE"/>
          </a:p>
        </p:txBody>
      </p:sp>
    </p:spTree>
    <p:extLst>
      <p:ext uri="{BB962C8B-B14F-4D97-AF65-F5344CB8AC3E}">
        <p14:creationId xmlns:p14="http://schemas.microsoft.com/office/powerpoint/2010/main" val="39365038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7" name="Rectangle 10">
            <a:extLst>
              <a:ext uri="{FF2B5EF4-FFF2-40B4-BE49-F238E27FC236}">
                <a16:creationId xmlns:a16="http://schemas.microsoft.com/office/drawing/2014/main" id="{C16553FF-593D-4970-AA73-B109DB32C3E4}"/>
              </a:ext>
            </a:extLst>
          </p:cNvPr>
          <p:cNvSpPr>
            <a:spLocks noGrp="1" noChangeArrowheads="1"/>
          </p:cNvSpPr>
          <p:nvPr>
            <p:ph type="sldNum" idx="10"/>
          </p:nvPr>
        </p:nvSpPr>
        <p:spPr>
          <a:ln/>
        </p:spPr>
        <p:txBody>
          <a:bodyPr/>
          <a:lstStyle>
            <a:lvl1pPr>
              <a:defRPr/>
            </a:lvl1pPr>
          </a:lstStyle>
          <a:p>
            <a:pPr>
              <a:defRPr/>
            </a:pPr>
            <a:fld id="{85EF4D5F-D449-4538-9CA3-CED87E126882}" type="slidenum">
              <a:rPr lang="de-DE" altLang="de-DE"/>
              <a:pPr>
                <a:defRPr/>
              </a:pPr>
              <a:t>‹Nr.›</a:t>
            </a:fld>
            <a:endParaRPr lang="de-DE" altLang="de-DE"/>
          </a:p>
        </p:txBody>
      </p:sp>
    </p:spTree>
    <p:extLst>
      <p:ext uri="{BB962C8B-B14F-4D97-AF65-F5344CB8AC3E}">
        <p14:creationId xmlns:p14="http://schemas.microsoft.com/office/powerpoint/2010/main" val="757035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Rectangle 10">
            <a:extLst>
              <a:ext uri="{FF2B5EF4-FFF2-40B4-BE49-F238E27FC236}">
                <a16:creationId xmlns:a16="http://schemas.microsoft.com/office/drawing/2014/main" id="{91B09CF6-853D-4130-85B6-661ABFFD4F10}"/>
              </a:ext>
            </a:extLst>
          </p:cNvPr>
          <p:cNvSpPr>
            <a:spLocks noGrp="1" noChangeArrowheads="1"/>
          </p:cNvSpPr>
          <p:nvPr>
            <p:ph type="sldNum" idx="10"/>
          </p:nvPr>
        </p:nvSpPr>
        <p:spPr>
          <a:ln/>
        </p:spPr>
        <p:txBody>
          <a:bodyPr/>
          <a:lstStyle>
            <a:lvl1pPr>
              <a:defRPr/>
            </a:lvl1pPr>
          </a:lstStyle>
          <a:p>
            <a:pPr>
              <a:defRPr/>
            </a:pPr>
            <a:fld id="{E0C25202-59D2-4FAA-8085-F3316765CA81}" type="slidenum">
              <a:rPr lang="de-DE" altLang="de-DE"/>
              <a:pPr>
                <a:defRPr/>
              </a:pPr>
              <a:t>‹Nr.›</a:t>
            </a:fld>
            <a:endParaRPr lang="de-DE" altLang="de-DE"/>
          </a:p>
        </p:txBody>
      </p:sp>
    </p:spTree>
    <p:extLst>
      <p:ext uri="{BB962C8B-B14F-4D97-AF65-F5344CB8AC3E}">
        <p14:creationId xmlns:p14="http://schemas.microsoft.com/office/powerpoint/2010/main" val="38128394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a:t>Textmasterformate durch Klicken bearbeiten</a:t>
            </a:r>
          </a:p>
        </p:txBody>
      </p:sp>
      <p:sp>
        <p:nvSpPr>
          <p:cNvPr id="4" name="Rectangle 10">
            <a:extLst>
              <a:ext uri="{FF2B5EF4-FFF2-40B4-BE49-F238E27FC236}">
                <a16:creationId xmlns:a16="http://schemas.microsoft.com/office/drawing/2014/main" id="{4AF79F79-CF05-4A54-9859-691EED095FE7}"/>
              </a:ext>
            </a:extLst>
          </p:cNvPr>
          <p:cNvSpPr>
            <a:spLocks noGrp="1" noChangeArrowheads="1"/>
          </p:cNvSpPr>
          <p:nvPr>
            <p:ph type="sldNum" idx="10"/>
          </p:nvPr>
        </p:nvSpPr>
        <p:spPr>
          <a:ln/>
        </p:spPr>
        <p:txBody>
          <a:bodyPr/>
          <a:lstStyle>
            <a:lvl1pPr>
              <a:defRPr/>
            </a:lvl1pPr>
          </a:lstStyle>
          <a:p>
            <a:pPr>
              <a:defRPr/>
            </a:pPr>
            <a:fld id="{30F048EA-DC03-4170-8878-C5C3C33E9BB9}" type="slidenum">
              <a:rPr lang="de-DE" altLang="de-DE"/>
              <a:pPr>
                <a:defRPr/>
              </a:pPr>
              <a:t>‹Nr.›</a:t>
            </a:fld>
            <a:endParaRPr lang="de-DE" altLang="de-DE"/>
          </a:p>
        </p:txBody>
      </p:sp>
    </p:spTree>
    <p:extLst>
      <p:ext uri="{BB962C8B-B14F-4D97-AF65-F5344CB8AC3E}">
        <p14:creationId xmlns:p14="http://schemas.microsoft.com/office/powerpoint/2010/main" val="2209601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10">
            <a:extLst>
              <a:ext uri="{FF2B5EF4-FFF2-40B4-BE49-F238E27FC236}">
                <a16:creationId xmlns:a16="http://schemas.microsoft.com/office/drawing/2014/main" id="{0710B6D8-5F29-4265-B8D9-CABB90F12239}"/>
              </a:ext>
            </a:extLst>
          </p:cNvPr>
          <p:cNvSpPr>
            <a:spLocks noGrp="1" noChangeArrowheads="1"/>
          </p:cNvSpPr>
          <p:nvPr>
            <p:ph type="sldNum" idx="10"/>
          </p:nvPr>
        </p:nvSpPr>
        <p:spPr>
          <a:ln/>
        </p:spPr>
        <p:txBody>
          <a:bodyPr/>
          <a:lstStyle>
            <a:lvl1pPr>
              <a:defRPr/>
            </a:lvl1pPr>
          </a:lstStyle>
          <a:p>
            <a:pPr>
              <a:defRPr/>
            </a:pPr>
            <a:fld id="{81C5461B-089F-4668-9690-C3071D9AA947}" type="slidenum">
              <a:rPr lang="de-DE" altLang="de-DE"/>
              <a:pPr>
                <a:defRPr/>
              </a:pPr>
              <a:t>‹Nr.›</a:t>
            </a:fld>
            <a:endParaRPr lang="de-DE" altLang="de-DE"/>
          </a:p>
        </p:txBody>
      </p:sp>
    </p:spTree>
    <p:extLst>
      <p:ext uri="{BB962C8B-B14F-4D97-AF65-F5344CB8AC3E}">
        <p14:creationId xmlns:p14="http://schemas.microsoft.com/office/powerpoint/2010/main" val="4517945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a:t>Titelmasterformat durch Klicken bearbeiten</a:t>
            </a:r>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Rectangle 10">
            <a:extLst>
              <a:ext uri="{FF2B5EF4-FFF2-40B4-BE49-F238E27FC236}">
                <a16:creationId xmlns:a16="http://schemas.microsoft.com/office/drawing/2014/main" id="{440C630C-FFAB-48E2-BCF4-4313CD7B250B}"/>
              </a:ext>
            </a:extLst>
          </p:cNvPr>
          <p:cNvSpPr>
            <a:spLocks noGrp="1" noChangeArrowheads="1"/>
          </p:cNvSpPr>
          <p:nvPr>
            <p:ph type="sldNum" idx="10"/>
          </p:nvPr>
        </p:nvSpPr>
        <p:spPr>
          <a:ln/>
        </p:spPr>
        <p:txBody>
          <a:bodyPr/>
          <a:lstStyle>
            <a:lvl1pPr>
              <a:defRPr/>
            </a:lvl1pPr>
          </a:lstStyle>
          <a:p>
            <a:pPr>
              <a:defRPr/>
            </a:pPr>
            <a:fld id="{784EA7C7-387A-413D-8CDE-1932F750A202}" type="slidenum">
              <a:rPr lang="de-DE" altLang="de-DE"/>
              <a:pPr>
                <a:defRPr/>
              </a:pPr>
              <a:t>‹Nr.›</a:t>
            </a:fld>
            <a:endParaRPr lang="de-DE" altLang="de-DE"/>
          </a:p>
        </p:txBody>
      </p:sp>
    </p:spTree>
    <p:extLst>
      <p:ext uri="{BB962C8B-B14F-4D97-AF65-F5344CB8AC3E}">
        <p14:creationId xmlns:p14="http://schemas.microsoft.com/office/powerpoint/2010/main" val="323335754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Rectangle 10">
            <a:extLst>
              <a:ext uri="{FF2B5EF4-FFF2-40B4-BE49-F238E27FC236}">
                <a16:creationId xmlns:a16="http://schemas.microsoft.com/office/drawing/2014/main" id="{A9F2B00A-51E2-4BBC-8738-7F838110A9C6}"/>
              </a:ext>
            </a:extLst>
          </p:cNvPr>
          <p:cNvSpPr>
            <a:spLocks noGrp="1" noChangeArrowheads="1"/>
          </p:cNvSpPr>
          <p:nvPr>
            <p:ph type="sldNum" idx="10"/>
          </p:nvPr>
        </p:nvSpPr>
        <p:spPr>
          <a:ln/>
        </p:spPr>
        <p:txBody>
          <a:bodyPr/>
          <a:lstStyle>
            <a:lvl1pPr>
              <a:defRPr/>
            </a:lvl1pPr>
          </a:lstStyle>
          <a:p>
            <a:pPr>
              <a:defRPr/>
            </a:pPr>
            <a:fld id="{5103E2FF-D8E3-4134-A529-596AE4A392FE}" type="slidenum">
              <a:rPr lang="de-DE" altLang="de-DE"/>
              <a:pPr>
                <a:defRPr/>
              </a:pPr>
              <a:t>‹Nr.›</a:t>
            </a:fld>
            <a:endParaRPr lang="de-DE" altLang="de-DE"/>
          </a:p>
        </p:txBody>
      </p:sp>
    </p:spTree>
    <p:extLst>
      <p:ext uri="{BB962C8B-B14F-4D97-AF65-F5344CB8AC3E}">
        <p14:creationId xmlns:p14="http://schemas.microsoft.com/office/powerpoint/2010/main" val="326419142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10">
            <a:extLst>
              <a:ext uri="{FF2B5EF4-FFF2-40B4-BE49-F238E27FC236}">
                <a16:creationId xmlns:a16="http://schemas.microsoft.com/office/drawing/2014/main" id="{A8302570-DAF6-4CB2-A76D-30757463CD9F}"/>
              </a:ext>
            </a:extLst>
          </p:cNvPr>
          <p:cNvSpPr>
            <a:spLocks noGrp="1" noChangeArrowheads="1"/>
          </p:cNvSpPr>
          <p:nvPr>
            <p:ph type="sldNum" idx="10"/>
          </p:nvPr>
        </p:nvSpPr>
        <p:spPr>
          <a:ln/>
        </p:spPr>
        <p:txBody>
          <a:bodyPr/>
          <a:lstStyle>
            <a:lvl1pPr>
              <a:defRPr/>
            </a:lvl1pPr>
          </a:lstStyle>
          <a:p>
            <a:pPr>
              <a:defRPr/>
            </a:pPr>
            <a:fld id="{A495C2B5-CC94-4B17-B91E-B1A210BC21CA}" type="slidenum">
              <a:rPr lang="de-DE" altLang="de-DE"/>
              <a:pPr>
                <a:defRPr/>
              </a:pPr>
              <a:t>‹Nr.›</a:t>
            </a:fld>
            <a:endParaRPr lang="de-DE" altLang="de-DE"/>
          </a:p>
        </p:txBody>
      </p:sp>
    </p:spTree>
    <p:extLst>
      <p:ext uri="{BB962C8B-B14F-4D97-AF65-F5344CB8AC3E}">
        <p14:creationId xmlns:p14="http://schemas.microsoft.com/office/powerpoint/2010/main" val="426364958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743700" y="277813"/>
            <a:ext cx="1941513" cy="5851525"/>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914400" y="277813"/>
            <a:ext cx="5676900" cy="5851525"/>
          </a:xfrm>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10">
            <a:extLst>
              <a:ext uri="{FF2B5EF4-FFF2-40B4-BE49-F238E27FC236}">
                <a16:creationId xmlns:a16="http://schemas.microsoft.com/office/drawing/2014/main" id="{A3275F39-F7AD-4B7F-916E-15EC8AB026DD}"/>
              </a:ext>
            </a:extLst>
          </p:cNvPr>
          <p:cNvSpPr>
            <a:spLocks noGrp="1" noChangeArrowheads="1"/>
          </p:cNvSpPr>
          <p:nvPr>
            <p:ph type="sldNum" idx="10"/>
          </p:nvPr>
        </p:nvSpPr>
        <p:spPr>
          <a:ln/>
        </p:spPr>
        <p:txBody>
          <a:bodyPr/>
          <a:lstStyle>
            <a:lvl1pPr>
              <a:defRPr/>
            </a:lvl1pPr>
          </a:lstStyle>
          <a:p>
            <a:pPr>
              <a:defRPr/>
            </a:pPr>
            <a:fld id="{244FECA0-9E32-4489-AEEA-21B12B0D157F}" type="slidenum">
              <a:rPr lang="de-DE" altLang="de-DE"/>
              <a:pPr>
                <a:defRPr/>
              </a:pPr>
              <a:t>‹Nr.›</a:t>
            </a:fld>
            <a:endParaRPr lang="de-DE" altLang="de-DE"/>
          </a:p>
        </p:txBody>
      </p:sp>
    </p:spTree>
    <p:extLst>
      <p:ext uri="{BB962C8B-B14F-4D97-AF65-F5344CB8AC3E}">
        <p14:creationId xmlns:p14="http://schemas.microsoft.com/office/powerpoint/2010/main" val="18496009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914400" y="1600200"/>
            <a:ext cx="3808413" cy="45291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875213" y="1600200"/>
            <a:ext cx="3810000" cy="45291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Rectangle 10">
            <a:extLst>
              <a:ext uri="{FF2B5EF4-FFF2-40B4-BE49-F238E27FC236}">
                <a16:creationId xmlns:a16="http://schemas.microsoft.com/office/drawing/2014/main" id="{9925834D-5C45-4269-B57A-B9979CAFC628}"/>
              </a:ext>
            </a:extLst>
          </p:cNvPr>
          <p:cNvSpPr>
            <a:spLocks noGrp="1" noChangeArrowheads="1"/>
          </p:cNvSpPr>
          <p:nvPr>
            <p:ph type="sldNum" idx="10"/>
          </p:nvPr>
        </p:nvSpPr>
        <p:spPr>
          <a:ln/>
        </p:spPr>
        <p:txBody>
          <a:bodyPr/>
          <a:lstStyle>
            <a:lvl1pPr>
              <a:defRPr/>
            </a:lvl1pPr>
          </a:lstStyle>
          <a:p>
            <a:pPr>
              <a:defRPr/>
            </a:pPr>
            <a:fld id="{45E1C1C3-27B5-468A-AB28-08A782A972DE}" type="slidenum">
              <a:rPr lang="de-DE" altLang="de-DE"/>
              <a:pPr>
                <a:defRPr/>
              </a:pPr>
              <a:t>‹Nr.›</a:t>
            </a:fld>
            <a:endParaRPr lang="de-DE" altLang="de-DE"/>
          </a:p>
        </p:txBody>
      </p:sp>
    </p:spTree>
    <p:extLst>
      <p:ext uri="{BB962C8B-B14F-4D97-AF65-F5344CB8AC3E}">
        <p14:creationId xmlns:p14="http://schemas.microsoft.com/office/powerpoint/2010/main" val="39902967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7" name="Rectangle 10">
            <a:extLst>
              <a:ext uri="{FF2B5EF4-FFF2-40B4-BE49-F238E27FC236}">
                <a16:creationId xmlns:a16="http://schemas.microsoft.com/office/drawing/2014/main" id="{C0395AD0-C1F1-4E40-AEB1-A4C1ACF68C0F}"/>
              </a:ext>
            </a:extLst>
          </p:cNvPr>
          <p:cNvSpPr>
            <a:spLocks noGrp="1" noChangeArrowheads="1"/>
          </p:cNvSpPr>
          <p:nvPr>
            <p:ph type="sldNum" idx="10"/>
          </p:nvPr>
        </p:nvSpPr>
        <p:spPr>
          <a:ln/>
        </p:spPr>
        <p:txBody>
          <a:bodyPr/>
          <a:lstStyle>
            <a:lvl1pPr>
              <a:defRPr/>
            </a:lvl1pPr>
          </a:lstStyle>
          <a:p>
            <a:pPr>
              <a:defRPr/>
            </a:pPr>
            <a:fld id="{FC6EDEFC-77F2-4F93-9D09-CE39FEBED22C}" type="slidenum">
              <a:rPr lang="de-DE" altLang="de-DE"/>
              <a:pPr>
                <a:defRPr/>
              </a:pPr>
              <a:t>‹Nr.›</a:t>
            </a:fld>
            <a:endParaRPr lang="de-DE" altLang="de-DE"/>
          </a:p>
        </p:txBody>
      </p:sp>
    </p:spTree>
    <p:extLst>
      <p:ext uri="{BB962C8B-B14F-4D97-AF65-F5344CB8AC3E}">
        <p14:creationId xmlns:p14="http://schemas.microsoft.com/office/powerpoint/2010/main" val="7482647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Rectangle 10">
            <a:extLst>
              <a:ext uri="{FF2B5EF4-FFF2-40B4-BE49-F238E27FC236}">
                <a16:creationId xmlns:a16="http://schemas.microsoft.com/office/drawing/2014/main" id="{29E876DF-DAE8-48FC-9B13-494D4AF841DB}"/>
              </a:ext>
            </a:extLst>
          </p:cNvPr>
          <p:cNvSpPr>
            <a:spLocks noGrp="1" noChangeArrowheads="1"/>
          </p:cNvSpPr>
          <p:nvPr>
            <p:ph type="sldNum" idx="10"/>
          </p:nvPr>
        </p:nvSpPr>
        <p:spPr>
          <a:ln/>
        </p:spPr>
        <p:txBody>
          <a:bodyPr/>
          <a:lstStyle>
            <a:lvl1pPr>
              <a:defRPr/>
            </a:lvl1pPr>
          </a:lstStyle>
          <a:p>
            <a:pPr>
              <a:defRPr/>
            </a:pPr>
            <a:fld id="{3578E550-AEE5-484E-9649-F06CFD3C23FB}" type="slidenum">
              <a:rPr lang="de-DE" altLang="de-DE"/>
              <a:pPr>
                <a:defRPr/>
              </a:pPr>
              <a:t>‹Nr.›</a:t>
            </a:fld>
            <a:endParaRPr lang="de-DE" altLang="de-DE"/>
          </a:p>
        </p:txBody>
      </p:sp>
    </p:spTree>
    <p:extLst>
      <p:ext uri="{BB962C8B-B14F-4D97-AF65-F5344CB8AC3E}">
        <p14:creationId xmlns:p14="http://schemas.microsoft.com/office/powerpoint/2010/main" val="17257565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10">
            <a:extLst>
              <a:ext uri="{FF2B5EF4-FFF2-40B4-BE49-F238E27FC236}">
                <a16:creationId xmlns:a16="http://schemas.microsoft.com/office/drawing/2014/main" id="{00C81D1E-474B-4BBA-A702-CA511705C47D}"/>
              </a:ext>
            </a:extLst>
          </p:cNvPr>
          <p:cNvSpPr>
            <a:spLocks noGrp="1" noChangeArrowheads="1"/>
          </p:cNvSpPr>
          <p:nvPr>
            <p:ph type="sldNum" idx="10"/>
          </p:nvPr>
        </p:nvSpPr>
        <p:spPr>
          <a:ln/>
        </p:spPr>
        <p:txBody>
          <a:bodyPr/>
          <a:lstStyle>
            <a:lvl1pPr>
              <a:defRPr/>
            </a:lvl1pPr>
          </a:lstStyle>
          <a:p>
            <a:pPr>
              <a:defRPr/>
            </a:pPr>
            <a:fld id="{584C2801-1839-4754-AC3D-D88A7EFD3922}" type="slidenum">
              <a:rPr lang="de-DE" altLang="de-DE"/>
              <a:pPr>
                <a:defRPr/>
              </a:pPr>
              <a:t>‹Nr.›</a:t>
            </a:fld>
            <a:endParaRPr lang="de-DE" altLang="de-DE"/>
          </a:p>
        </p:txBody>
      </p:sp>
    </p:spTree>
    <p:extLst>
      <p:ext uri="{BB962C8B-B14F-4D97-AF65-F5344CB8AC3E}">
        <p14:creationId xmlns:p14="http://schemas.microsoft.com/office/powerpoint/2010/main" val="34431938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a:t>Titelmasterformat durch Klicken bearbeiten</a:t>
            </a:r>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Rectangle 10">
            <a:extLst>
              <a:ext uri="{FF2B5EF4-FFF2-40B4-BE49-F238E27FC236}">
                <a16:creationId xmlns:a16="http://schemas.microsoft.com/office/drawing/2014/main" id="{E7D6B2F5-12CF-498B-9A1F-C3DE3695E1B2}"/>
              </a:ext>
            </a:extLst>
          </p:cNvPr>
          <p:cNvSpPr>
            <a:spLocks noGrp="1" noChangeArrowheads="1"/>
          </p:cNvSpPr>
          <p:nvPr>
            <p:ph type="sldNum" idx="10"/>
          </p:nvPr>
        </p:nvSpPr>
        <p:spPr>
          <a:ln/>
        </p:spPr>
        <p:txBody>
          <a:bodyPr/>
          <a:lstStyle>
            <a:lvl1pPr>
              <a:defRPr/>
            </a:lvl1pPr>
          </a:lstStyle>
          <a:p>
            <a:pPr>
              <a:defRPr/>
            </a:pPr>
            <a:fld id="{3B1FA564-AD28-49CA-9D0E-69C3F8310855}" type="slidenum">
              <a:rPr lang="de-DE" altLang="de-DE"/>
              <a:pPr>
                <a:defRPr/>
              </a:pPr>
              <a:t>‹Nr.›</a:t>
            </a:fld>
            <a:endParaRPr lang="de-DE" altLang="de-DE"/>
          </a:p>
        </p:txBody>
      </p:sp>
    </p:spTree>
    <p:extLst>
      <p:ext uri="{BB962C8B-B14F-4D97-AF65-F5344CB8AC3E}">
        <p14:creationId xmlns:p14="http://schemas.microsoft.com/office/powerpoint/2010/main" val="824811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Rectangle 10">
            <a:extLst>
              <a:ext uri="{FF2B5EF4-FFF2-40B4-BE49-F238E27FC236}">
                <a16:creationId xmlns:a16="http://schemas.microsoft.com/office/drawing/2014/main" id="{91BE6CBB-7682-4D6B-9483-1F5B2C79F6C0}"/>
              </a:ext>
            </a:extLst>
          </p:cNvPr>
          <p:cNvSpPr>
            <a:spLocks noGrp="1" noChangeArrowheads="1"/>
          </p:cNvSpPr>
          <p:nvPr>
            <p:ph type="sldNum" idx="10"/>
          </p:nvPr>
        </p:nvSpPr>
        <p:spPr>
          <a:ln/>
        </p:spPr>
        <p:txBody>
          <a:bodyPr/>
          <a:lstStyle>
            <a:lvl1pPr>
              <a:defRPr/>
            </a:lvl1pPr>
          </a:lstStyle>
          <a:p>
            <a:pPr>
              <a:defRPr/>
            </a:pPr>
            <a:fld id="{878A5846-40E4-4EDF-913F-2DA4984C51B6}" type="slidenum">
              <a:rPr lang="de-DE" altLang="de-DE"/>
              <a:pPr>
                <a:defRPr/>
              </a:pPr>
              <a:t>‹Nr.›</a:t>
            </a:fld>
            <a:endParaRPr lang="de-DE" altLang="de-DE"/>
          </a:p>
        </p:txBody>
      </p:sp>
    </p:spTree>
    <p:extLst>
      <p:ext uri="{BB962C8B-B14F-4D97-AF65-F5344CB8AC3E}">
        <p14:creationId xmlns:p14="http://schemas.microsoft.com/office/powerpoint/2010/main" val="5351961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1026" name="Group 1">
            <a:extLst>
              <a:ext uri="{FF2B5EF4-FFF2-40B4-BE49-F238E27FC236}">
                <a16:creationId xmlns:a16="http://schemas.microsoft.com/office/drawing/2014/main" id="{0A313CD8-9959-4F07-9442-82D9D301DD17}"/>
              </a:ext>
            </a:extLst>
          </p:cNvPr>
          <p:cNvGrpSpPr>
            <a:grpSpLocks/>
          </p:cNvGrpSpPr>
          <p:nvPr/>
        </p:nvGrpSpPr>
        <p:grpSpPr bwMode="auto">
          <a:xfrm>
            <a:off x="0" y="0"/>
            <a:ext cx="8685213" cy="4875213"/>
            <a:chOff x="0" y="0"/>
            <a:chExt cx="5471" cy="3071"/>
          </a:xfrm>
        </p:grpSpPr>
        <p:sp>
          <p:nvSpPr>
            <p:cNvPr id="1033" name="Rectangle 2">
              <a:extLst>
                <a:ext uri="{FF2B5EF4-FFF2-40B4-BE49-F238E27FC236}">
                  <a16:creationId xmlns:a16="http://schemas.microsoft.com/office/drawing/2014/main" id="{05B47F8C-9D1B-4AAC-A0C6-A381CCEC7389}"/>
                </a:ext>
              </a:extLst>
            </p:cNvPr>
            <p:cNvSpPr>
              <a:spLocks noChangeArrowheads="1"/>
            </p:cNvSpPr>
            <p:nvPr/>
          </p:nvSpPr>
          <p:spPr bwMode="auto">
            <a:xfrm>
              <a:off x="0" y="0"/>
              <a:ext cx="383" cy="3071"/>
            </a:xfrm>
            <a:prstGeom prst="rect">
              <a:avLst/>
            </a:prstGeom>
            <a:solidFill>
              <a:srgbClr val="4F917E"/>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buClr>
                  <a:srgbClr val="000000"/>
                </a:buClr>
                <a:buSzPct val="100000"/>
                <a:buFont typeface="Times New Roman" panose="02020603050405020304" pitchFamily="18" charset="0"/>
                <a:buNone/>
              </a:pPr>
              <a:endParaRPr lang="de-DE" altLang="de-DE"/>
            </a:p>
          </p:txBody>
        </p:sp>
        <p:grpSp>
          <p:nvGrpSpPr>
            <p:cNvPr id="2" name="Group 3">
              <a:extLst>
                <a:ext uri="{FF2B5EF4-FFF2-40B4-BE49-F238E27FC236}">
                  <a16:creationId xmlns:a16="http://schemas.microsoft.com/office/drawing/2014/main" id="{3F803DB9-687A-489A-B0D0-5B8116608666}"/>
                </a:ext>
              </a:extLst>
            </p:cNvPr>
            <p:cNvGrpSpPr>
              <a:grpSpLocks/>
            </p:cNvGrpSpPr>
            <p:nvPr/>
          </p:nvGrpSpPr>
          <p:grpSpPr bwMode="auto">
            <a:xfrm>
              <a:off x="240" y="893"/>
              <a:ext cx="5231" cy="114"/>
              <a:chOff x="240" y="893"/>
              <a:chExt cx="5231" cy="114"/>
            </a:xfrm>
          </p:grpSpPr>
          <p:sp>
            <p:nvSpPr>
              <p:cNvPr id="1035" name="Rectangle 4">
                <a:extLst>
                  <a:ext uri="{FF2B5EF4-FFF2-40B4-BE49-F238E27FC236}">
                    <a16:creationId xmlns:a16="http://schemas.microsoft.com/office/drawing/2014/main" id="{1576E9EC-7A9E-4640-AC5A-3ABDEDD15C1F}"/>
                  </a:ext>
                </a:extLst>
              </p:cNvPr>
              <p:cNvSpPr>
                <a:spLocks noChangeArrowheads="1"/>
              </p:cNvSpPr>
              <p:nvPr/>
            </p:nvSpPr>
            <p:spPr bwMode="auto">
              <a:xfrm>
                <a:off x="4320" y="893"/>
                <a:ext cx="1151" cy="114"/>
              </a:xfrm>
              <a:prstGeom prst="rect">
                <a:avLst/>
              </a:prstGeom>
              <a:solidFill>
                <a:srgbClr val="A0C6BA"/>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buClr>
                    <a:srgbClr val="000000"/>
                  </a:buClr>
                  <a:buSzPct val="100000"/>
                  <a:buFont typeface="Times New Roman" panose="02020603050405020304" pitchFamily="18" charset="0"/>
                  <a:buNone/>
                </a:pPr>
                <a:endParaRPr lang="de-DE" altLang="de-DE"/>
              </a:p>
            </p:txBody>
          </p:sp>
          <p:sp>
            <p:nvSpPr>
              <p:cNvPr id="1036" name="Line 5">
                <a:extLst>
                  <a:ext uri="{FF2B5EF4-FFF2-40B4-BE49-F238E27FC236}">
                    <a16:creationId xmlns:a16="http://schemas.microsoft.com/office/drawing/2014/main" id="{6540A48A-1C9D-42BC-ADDB-62B52379FF64}"/>
                  </a:ext>
                </a:extLst>
              </p:cNvPr>
              <p:cNvSpPr>
                <a:spLocks noChangeShapeType="1"/>
              </p:cNvSpPr>
              <p:nvPr/>
            </p:nvSpPr>
            <p:spPr bwMode="auto">
              <a:xfrm>
                <a:off x="240" y="941"/>
                <a:ext cx="5231" cy="0"/>
              </a:xfrm>
              <a:prstGeom prst="line">
                <a:avLst/>
              </a:prstGeom>
              <a:noFill/>
              <a:ln w="19080" cap="sq">
                <a:solidFill>
                  <a:srgbClr val="891411"/>
                </a:solidFill>
                <a:miter lim="800000"/>
                <a:headEnd/>
                <a:tailEnd/>
              </a:ln>
              <a:extLst>
                <a:ext uri="{909E8E84-426E-40DD-AFC4-6F175D3DCCD1}">
                  <a14:hiddenFill xmlns:a14="http://schemas.microsoft.com/office/drawing/2010/main">
                    <a:noFill/>
                  </a14:hiddenFill>
                </a:ext>
              </a:extLst>
            </p:spPr>
            <p:txBody>
              <a:bodyPr/>
              <a:lstStyle/>
              <a:p>
                <a:endParaRPr lang="de-DE"/>
              </a:p>
            </p:txBody>
          </p:sp>
        </p:grpSp>
      </p:grpSp>
      <p:sp>
        <p:nvSpPr>
          <p:cNvPr id="1027" name="Rectangle 6">
            <a:extLst>
              <a:ext uri="{FF2B5EF4-FFF2-40B4-BE49-F238E27FC236}">
                <a16:creationId xmlns:a16="http://schemas.microsoft.com/office/drawing/2014/main" id="{FADEF23A-1E9E-4FAF-A5BF-8ABAB52EE879}"/>
              </a:ext>
            </a:extLst>
          </p:cNvPr>
          <p:cNvSpPr>
            <a:spLocks noGrp="1" noChangeArrowheads="1"/>
          </p:cNvSpPr>
          <p:nvPr>
            <p:ph type="title"/>
          </p:nvPr>
        </p:nvSpPr>
        <p:spPr bwMode="auto">
          <a:xfrm>
            <a:off x="914400" y="277813"/>
            <a:ext cx="7770813" cy="1141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0000" tIns="46800" rIns="90000" bIns="46800" numCol="1" anchor="ctr" anchorCtr="0" compatLnSpc="1">
            <a:prstTxWarp prst="textNoShape">
              <a:avLst/>
            </a:prstTxWarp>
          </a:bodyPr>
          <a:lstStyle/>
          <a:p>
            <a:pPr lvl="0"/>
            <a:r>
              <a:rPr lang="en-GB" altLang="de-DE"/>
              <a:t>Klicken Sie, um das Format des Titeltextes zu bearbeiten</a:t>
            </a:r>
          </a:p>
        </p:txBody>
      </p:sp>
      <p:sp>
        <p:nvSpPr>
          <p:cNvPr id="1028" name="Rectangle 7">
            <a:extLst>
              <a:ext uri="{FF2B5EF4-FFF2-40B4-BE49-F238E27FC236}">
                <a16:creationId xmlns:a16="http://schemas.microsoft.com/office/drawing/2014/main" id="{AB704831-24A4-4A83-B368-54A8B23DF1BE}"/>
              </a:ext>
            </a:extLst>
          </p:cNvPr>
          <p:cNvSpPr>
            <a:spLocks noGrp="1" noChangeArrowheads="1"/>
          </p:cNvSpPr>
          <p:nvPr>
            <p:ph type="body" idx="1"/>
          </p:nvPr>
        </p:nvSpPr>
        <p:spPr bwMode="auto">
          <a:xfrm>
            <a:off x="914400" y="1600200"/>
            <a:ext cx="7770813" cy="452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0000" tIns="46800" rIns="90000" bIns="46800" numCol="1" anchor="t" anchorCtr="0" compatLnSpc="1">
            <a:prstTxWarp prst="textNoShape">
              <a:avLst/>
            </a:prstTxWarp>
          </a:bodyPr>
          <a:lstStyle/>
          <a:p>
            <a:pPr lvl="0"/>
            <a:r>
              <a:rPr lang="en-GB" altLang="de-DE"/>
              <a:t>Klicken Sie, um die Formate des Gliederungstextes zu bearbeiten</a:t>
            </a:r>
          </a:p>
          <a:p>
            <a:pPr lvl="1"/>
            <a:r>
              <a:rPr lang="en-GB" altLang="de-DE"/>
              <a:t>Zweite Gliederungsebene</a:t>
            </a:r>
          </a:p>
          <a:p>
            <a:pPr lvl="2"/>
            <a:r>
              <a:rPr lang="en-GB" altLang="de-DE"/>
              <a:t>Dritte Gliederungsebene</a:t>
            </a:r>
          </a:p>
          <a:p>
            <a:pPr lvl="3"/>
            <a:r>
              <a:rPr lang="en-GB" altLang="de-DE"/>
              <a:t>Vierte Gliederungsebene</a:t>
            </a:r>
          </a:p>
          <a:p>
            <a:pPr lvl="4"/>
            <a:r>
              <a:rPr lang="en-GB" altLang="de-DE"/>
              <a:t>Fünfte Gliederungsebene</a:t>
            </a:r>
          </a:p>
          <a:p>
            <a:pPr lvl="4"/>
            <a:r>
              <a:rPr lang="en-GB" altLang="de-DE"/>
              <a:t>Sechste Gliederungsebene</a:t>
            </a:r>
          </a:p>
          <a:p>
            <a:pPr lvl="4"/>
            <a:r>
              <a:rPr lang="en-GB" altLang="de-DE"/>
              <a:t>Siebente Gliederungsebene</a:t>
            </a:r>
          </a:p>
          <a:p>
            <a:pPr lvl="4"/>
            <a:r>
              <a:rPr lang="en-GB" altLang="de-DE"/>
              <a:t>Achte Gliederungsebene</a:t>
            </a:r>
          </a:p>
          <a:p>
            <a:pPr lvl="4"/>
            <a:r>
              <a:rPr lang="en-GB" altLang="de-DE"/>
              <a:t>Neunte Gliederungsebene</a:t>
            </a:r>
          </a:p>
        </p:txBody>
      </p:sp>
      <p:sp>
        <p:nvSpPr>
          <p:cNvPr id="1029" name="Text Box 8">
            <a:extLst>
              <a:ext uri="{FF2B5EF4-FFF2-40B4-BE49-F238E27FC236}">
                <a16:creationId xmlns:a16="http://schemas.microsoft.com/office/drawing/2014/main" id="{994B11D4-B804-4463-8485-9FE0D9F27748}"/>
              </a:ext>
            </a:extLst>
          </p:cNvPr>
          <p:cNvSpPr txBox="1">
            <a:spLocks noChangeArrowheads="1"/>
          </p:cNvSpPr>
          <p:nvPr/>
        </p:nvSpPr>
        <p:spPr bwMode="auto">
          <a:xfrm>
            <a:off x="914400" y="6251575"/>
            <a:ext cx="1981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buClr>
                <a:srgbClr val="000000"/>
              </a:buClr>
              <a:buSzPct val="100000"/>
              <a:buFont typeface="Times New Roman" panose="02020603050405020304" pitchFamily="18" charset="0"/>
              <a:buNone/>
            </a:pPr>
            <a:endParaRPr lang="de-DE" altLang="de-DE"/>
          </a:p>
        </p:txBody>
      </p:sp>
      <p:sp>
        <p:nvSpPr>
          <p:cNvPr id="1030" name="Text Box 9">
            <a:extLst>
              <a:ext uri="{FF2B5EF4-FFF2-40B4-BE49-F238E27FC236}">
                <a16:creationId xmlns:a16="http://schemas.microsoft.com/office/drawing/2014/main" id="{F05932F8-802C-4AEA-BC43-FFBA5A563184}"/>
              </a:ext>
            </a:extLst>
          </p:cNvPr>
          <p:cNvSpPr txBox="1">
            <a:spLocks noChangeArrowheads="1"/>
          </p:cNvSpPr>
          <p:nvPr/>
        </p:nvSpPr>
        <p:spPr bwMode="auto">
          <a:xfrm>
            <a:off x="3352800" y="62484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buClr>
                <a:srgbClr val="000000"/>
              </a:buClr>
              <a:buSzPct val="100000"/>
              <a:buFont typeface="Times New Roman" panose="02020603050405020304" pitchFamily="18" charset="0"/>
              <a:buNone/>
            </a:pPr>
            <a:endParaRPr lang="de-DE" altLang="de-DE"/>
          </a:p>
        </p:txBody>
      </p:sp>
      <p:sp>
        <p:nvSpPr>
          <p:cNvPr id="1034" name="Rectangle 10">
            <a:extLst>
              <a:ext uri="{FF2B5EF4-FFF2-40B4-BE49-F238E27FC236}">
                <a16:creationId xmlns:a16="http://schemas.microsoft.com/office/drawing/2014/main" id="{9D3AB8E1-E4C6-4713-8F90-CC77BFD652BA}"/>
              </a:ext>
            </a:extLst>
          </p:cNvPr>
          <p:cNvSpPr>
            <a:spLocks noGrp="1" noChangeArrowheads="1"/>
          </p:cNvSpPr>
          <p:nvPr>
            <p:ph type="sldNum"/>
          </p:nvPr>
        </p:nvSpPr>
        <p:spPr bwMode="auto">
          <a:xfrm>
            <a:off x="6781800" y="6248400"/>
            <a:ext cx="1903413" cy="455613"/>
          </a:xfrm>
          <a:prstGeom prst="rect">
            <a:avLst/>
          </a:prstGeom>
          <a:noFill/>
          <a:ln w="9525" cap="flat">
            <a:noFill/>
            <a:round/>
            <a:headEnd/>
            <a:tailEnd/>
          </a:ln>
          <a:effectLst/>
        </p:spPr>
        <p:txBody>
          <a:bodyPr vert="horz" wrap="square" lIns="90000" tIns="46800" rIns="90000" bIns="46800" numCol="1" anchor="t" anchorCtr="0" compatLnSpc="1">
            <a:prstTxWarp prst="textNoShape">
              <a:avLst/>
            </a:prstTxWarp>
          </a:bodyPr>
          <a:lstStyle>
            <a:lvl1pPr eaLnBrk="1" hangingPunct="1">
              <a:buSzPct val="100000"/>
              <a:defRPr smtClean="0">
                <a:solidFill>
                  <a:srgbClr val="000000"/>
                </a:solidFill>
              </a:defRPr>
            </a:lvl1pPr>
          </a:lstStyle>
          <a:p>
            <a:pPr>
              <a:defRPr/>
            </a:pPr>
            <a:fld id="{21E22226-1187-4EE9-AEC1-0768C6C52312}" type="slidenum">
              <a:rPr lang="de-DE" altLang="de-DE"/>
              <a:pPr>
                <a:defRPr/>
              </a:pPr>
              <a:t>‹Nr.›</a:t>
            </a:fld>
            <a:endParaRPr lang="de-DE" altLang="de-DE"/>
          </a:p>
        </p:txBody>
      </p:sp>
      <p:sp>
        <p:nvSpPr>
          <p:cNvPr id="1032" name="Line 11">
            <a:extLst>
              <a:ext uri="{FF2B5EF4-FFF2-40B4-BE49-F238E27FC236}">
                <a16:creationId xmlns:a16="http://schemas.microsoft.com/office/drawing/2014/main" id="{8C74545A-097E-41C7-B889-F85C844B5286}"/>
              </a:ext>
            </a:extLst>
          </p:cNvPr>
          <p:cNvSpPr>
            <a:spLocks noChangeShapeType="1"/>
          </p:cNvSpPr>
          <p:nvPr/>
        </p:nvSpPr>
        <p:spPr bwMode="auto">
          <a:xfrm>
            <a:off x="0" y="4876800"/>
            <a:ext cx="609600" cy="1588"/>
          </a:xfrm>
          <a:prstGeom prst="line">
            <a:avLst/>
          </a:prstGeom>
          <a:noFill/>
          <a:ln w="44280" cap="sq">
            <a:solidFill>
              <a:srgbClr val="891411"/>
            </a:solidFill>
            <a:miter lim="800000"/>
            <a:headEnd/>
            <a:tailEnd/>
          </a:ln>
          <a:extLst>
            <a:ext uri="{909E8E84-426E-40DD-AFC4-6F175D3DCCD1}">
              <a14:hiddenFill xmlns:a14="http://schemas.microsoft.com/office/drawing/2010/main">
                <a:noFill/>
              </a14:hiddenFill>
            </a:ext>
          </a:extLst>
        </p:spPr>
        <p:txBody>
          <a:bodyPr/>
          <a:lstStyle/>
          <a:p>
            <a:endParaRPr lang="de-DE"/>
          </a:p>
        </p:txBody>
      </p:sp>
    </p:spTree>
  </p:cSld>
  <p:clrMap bg1="lt1" tx1="dk1" bg2="lt2" tx2="dk2" accent1="accent1" accent2="accent2" accent3="accent3" accent4="accent4" accent5="accent5" accent6="accent6" hlink="hlink" folHlink="folHlink"/>
  <p:sldLayoutIdLst>
    <p:sldLayoutId id="2147484075" r:id="rId1"/>
    <p:sldLayoutId id="2147484076" r:id="rId2"/>
    <p:sldLayoutId id="2147484077" r:id="rId3"/>
    <p:sldLayoutId id="2147484078" r:id="rId4"/>
    <p:sldLayoutId id="2147484079" r:id="rId5"/>
    <p:sldLayoutId id="2147484080" r:id="rId6"/>
    <p:sldLayoutId id="2147484081" r:id="rId7"/>
    <p:sldLayoutId id="2147484082" r:id="rId8"/>
    <p:sldLayoutId id="2147484083" r:id="rId9"/>
    <p:sldLayoutId id="2147484084" r:id="rId10"/>
    <p:sldLayoutId id="2147484085" r:id="rId11"/>
    <p:sldLayoutId id="2147484120" r:id="rId12"/>
  </p:sldLayoutIdLst>
  <p:txStyles>
    <p:titleStyle>
      <a:lvl1pPr algn="l" defTabSz="449263" rtl="0" eaLnBrk="0" fontAlgn="base" hangingPunct="0">
        <a:spcBef>
          <a:spcPct val="0"/>
        </a:spcBef>
        <a:spcAft>
          <a:spcPct val="0"/>
        </a:spcAft>
        <a:buClr>
          <a:srgbClr val="000000"/>
        </a:buClr>
        <a:buSzPct val="100000"/>
        <a:buFont typeface="Times New Roman" panose="02020603050405020304" pitchFamily="18" charset="0"/>
        <a:defRPr sz="4200">
          <a:solidFill>
            <a:srgbClr val="000000"/>
          </a:solidFill>
          <a:latin typeface="+mj-lt"/>
          <a:ea typeface="Arial Unicode MS" pitchFamily="34" charset="-128"/>
          <a:cs typeface="+mj-cs"/>
        </a:defRPr>
      </a:lvl1pPr>
      <a:lvl2pPr algn="l" defTabSz="449263" rtl="0" eaLnBrk="0" fontAlgn="base" hangingPunct="0">
        <a:spcBef>
          <a:spcPct val="0"/>
        </a:spcBef>
        <a:spcAft>
          <a:spcPct val="0"/>
        </a:spcAft>
        <a:buClr>
          <a:srgbClr val="000000"/>
        </a:buClr>
        <a:buSzPct val="100000"/>
        <a:buFont typeface="Times New Roman" panose="02020603050405020304" pitchFamily="18" charset="0"/>
        <a:defRPr sz="4200">
          <a:solidFill>
            <a:srgbClr val="000000"/>
          </a:solidFill>
          <a:latin typeface="Times New Roman" pitchFamily="16" charset="0"/>
          <a:ea typeface="Arial Unicode MS" pitchFamily="34" charset="-128"/>
          <a:cs typeface="Arial Unicode MS" charset="0"/>
        </a:defRPr>
      </a:lvl2pPr>
      <a:lvl3pPr algn="l" defTabSz="449263" rtl="0" eaLnBrk="0" fontAlgn="base" hangingPunct="0">
        <a:spcBef>
          <a:spcPct val="0"/>
        </a:spcBef>
        <a:spcAft>
          <a:spcPct val="0"/>
        </a:spcAft>
        <a:buClr>
          <a:srgbClr val="000000"/>
        </a:buClr>
        <a:buSzPct val="100000"/>
        <a:buFont typeface="Times New Roman" panose="02020603050405020304" pitchFamily="18" charset="0"/>
        <a:defRPr sz="4200">
          <a:solidFill>
            <a:srgbClr val="000000"/>
          </a:solidFill>
          <a:latin typeface="Times New Roman" pitchFamily="16" charset="0"/>
          <a:ea typeface="Arial Unicode MS" pitchFamily="34" charset="-128"/>
          <a:cs typeface="Arial Unicode MS" charset="0"/>
        </a:defRPr>
      </a:lvl3pPr>
      <a:lvl4pPr algn="l" defTabSz="449263" rtl="0" eaLnBrk="0" fontAlgn="base" hangingPunct="0">
        <a:spcBef>
          <a:spcPct val="0"/>
        </a:spcBef>
        <a:spcAft>
          <a:spcPct val="0"/>
        </a:spcAft>
        <a:buClr>
          <a:srgbClr val="000000"/>
        </a:buClr>
        <a:buSzPct val="100000"/>
        <a:buFont typeface="Times New Roman" panose="02020603050405020304" pitchFamily="18" charset="0"/>
        <a:defRPr sz="4200">
          <a:solidFill>
            <a:srgbClr val="000000"/>
          </a:solidFill>
          <a:latin typeface="Times New Roman" pitchFamily="16" charset="0"/>
          <a:ea typeface="Arial Unicode MS" pitchFamily="34" charset="-128"/>
          <a:cs typeface="Arial Unicode MS" charset="0"/>
        </a:defRPr>
      </a:lvl4pPr>
      <a:lvl5pPr algn="l" defTabSz="449263" rtl="0" eaLnBrk="0" fontAlgn="base" hangingPunct="0">
        <a:spcBef>
          <a:spcPct val="0"/>
        </a:spcBef>
        <a:spcAft>
          <a:spcPct val="0"/>
        </a:spcAft>
        <a:buClr>
          <a:srgbClr val="000000"/>
        </a:buClr>
        <a:buSzPct val="100000"/>
        <a:buFont typeface="Times New Roman" panose="02020603050405020304" pitchFamily="18" charset="0"/>
        <a:defRPr sz="4200">
          <a:solidFill>
            <a:srgbClr val="000000"/>
          </a:solidFill>
          <a:latin typeface="Times New Roman" pitchFamily="16" charset="0"/>
          <a:ea typeface="Arial Unicode MS" pitchFamily="34" charset="-128"/>
          <a:cs typeface="Arial Unicode MS" charset="0"/>
        </a:defRPr>
      </a:lvl5pPr>
      <a:lvl6pPr marL="2514600" indent="-228600" algn="l" defTabSz="449263" rtl="0" eaLnBrk="0" fontAlgn="base" hangingPunct="0">
        <a:spcBef>
          <a:spcPct val="0"/>
        </a:spcBef>
        <a:spcAft>
          <a:spcPct val="0"/>
        </a:spcAft>
        <a:buClr>
          <a:srgbClr val="000000"/>
        </a:buClr>
        <a:buSzPct val="100000"/>
        <a:buFont typeface="Times New Roman" pitchFamily="16" charset="0"/>
        <a:defRPr sz="4200">
          <a:solidFill>
            <a:srgbClr val="000000"/>
          </a:solidFill>
          <a:latin typeface="Times New Roman" pitchFamily="16" charset="0"/>
          <a:cs typeface="Arial Unicode MS" charset="0"/>
        </a:defRPr>
      </a:lvl6pPr>
      <a:lvl7pPr marL="2971800" indent="-228600" algn="l" defTabSz="449263" rtl="0" eaLnBrk="0" fontAlgn="base" hangingPunct="0">
        <a:spcBef>
          <a:spcPct val="0"/>
        </a:spcBef>
        <a:spcAft>
          <a:spcPct val="0"/>
        </a:spcAft>
        <a:buClr>
          <a:srgbClr val="000000"/>
        </a:buClr>
        <a:buSzPct val="100000"/>
        <a:buFont typeface="Times New Roman" pitchFamily="16" charset="0"/>
        <a:defRPr sz="4200">
          <a:solidFill>
            <a:srgbClr val="000000"/>
          </a:solidFill>
          <a:latin typeface="Times New Roman" pitchFamily="16" charset="0"/>
          <a:cs typeface="Arial Unicode MS" charset="0"/>
        </a:defRPr>
      </a:lvl7pPr>
      <a:lvl8pPr marL="3429000" indent="-228600" algn="l" defTabSz="449263" rtl="0" eaLnBrk="0" fontAlgn="base" hangingPunct="0">
        <a:spcBef>
          <a:spcPct val="0"/>
        </a:spcBef>
        <a:spcAft>
          <a:spcPct val="0"/>
        </a:spcAft>
        <a:buClr>
          <a:srgbClr val="000000"/>
        </a:buClr>
        <a:buSzPct val="100000"/>
        <a:buFont typeface="Times New Roman" pitchFamily="16" charset="0"/>
        <a:defRPr sz="4200">
          <a:solidFill>
            <a:srgbClr val="000000"/>
          </a:solidFill>
          <a:latin typeface="Times New Roman" pitchFamily="16" charset="0"/>
          <a:cs typeface="Arial Unicode MS" charset="0"/>
        </a:defRPr>
      </a:lvl8pPr>
      <a:lvl9pPr marL="3886200" indent="-228600" algn="l" defTabSz="449263" rtl="0" eaLnBrk="0" fontAlgn="base" hangingPunct="0">
        <a:spcBef>
          <a:spcPct val="0"/>
        </a:spcBef>
        <a:spcAft>
          <a:spcPct val="0"/>
        </a:spcAft>
        <a:buClr>
          <a:srgbClr val="000000"/>
        </a:buClr>
        <a:buSzPct val="100000"/>
        <a:buFont typeface="Times New Roman" pitchFamily="16" charset="0"/>
        <a:defRPr sz="4200">
          <a:solidFill>
            <a:srgbClr val="000000"/>
          </a:solidFill>
          <a:latin typeface="Times New Roman" pitchFamily="16" charset="0"/>
          <a:cs typeface="Arial Unicode MS" charset="0"/>
        </a:defRPr>
      </a:lvl9pPr>
    </p:titleStyle>
    <p:bodyStyle>
      <a:lvl1pPr marL="342900" indent="-342900" algn="l" defTabSz="449263" rtl="0" eaLnBrk="0" fontAlgn="base" hangingPunct="0">
        <a:spcBef>
          <a:spcPts val="700"/>
        </a:spcBef>
        <a:spcAft>
          <a:spcPct val="0"/>
        </a:spcAft>
        <a:buClr>
          <a:srgbClr val="000000"/>
        </a:buClr>
        <a:buSzPct val="100000"/>
        <a:buFont typeface="Times New Roman" panose="02020603050405020304" pitchFamily="18" charset="0"/>
        <a:buChar char="•"/>
        <a:defRPr sz="2800">
          <a:solidFill>
            <a:srgbClr val="000000"/>
          </a:solidFill>
          <a:latin typeface="+mn-lt"/>
          <a:ea typeface="Arial Unicode MS" pitchFamily="34" charset="-128"/>
          <a:cs typeface="+mn-cs"/>
        </a:defRPr>
      </a:lvl1pPr>
      <a:lvl2pPr marL="742950" indent="-285750" algn="l" defTabSz="449263" rtl="0" eaLnBrk="0" fontAlgn="base" hangingPunct="0">
        <a:spcBef>
          <a:spcPts val="650"/>
        </a:spcBef>
        <a:spcAft>
          <a:spcPct val="0"/>
        </a:spcAft>
        <a:buClr>
          <a:srgbClr val="000000"/>
        </a:buClr>
        <a:buSzPct val="100000"/>
        <a:buFont typeface="Times New Roman" panose="02020603050405020304" pitchFamily="18" charset="0"/>
        <a:buChar char="–"/>
        <a:defRPr sz="2600">
          <a:solidFill>
            <a:srgbClr val="000000"/>
          </a:solidFill>
          <a:latin typeface="+mn-lt"/>
          <a:ea typeface="Arial Unicode MS" pitchFamily="34" charset="-128"/>
          <a:cs typeface="+mn-cs"/>
        </a:defRPr>
      </a:lvl2pPr>
      <a:lvl3pPr marL="1143000" indent="-228600" algn="l" defTabSz="449263" rtl="0" eaLnBrk="0" fontAlgn="base" hangingPunct="0">
        <a:spcBef>
          <a:spcPts val="575"/>
        </a:spcBef>
        <a:spcAft>
          <a:spcPct val="0"/>
        </a:spcAft>
        <a:buClr>
          <a:srgbClr val="000000"/>
        </a:buClr>
        <a:buSzPct val="100000"/>
        <a:buFont typeface="Times New Roman" panose="02020603050405020304" pitchFamily="18" charset="0"/>
        <a:buChar char="•"/>
        <a:defRPr sz="2300">
          <a:solidFill>
            <a:srgbClr val="000000"/>
          </a:solidFill>
          <a:latin typeface="+mn-lt"/>
          <a:ea typeface="Arial Unicode MS" pitchFamily="34" charset="-128"/>
          <a:cs typeface="+mn-cs"/>
        </a:defRPr>
      </a:lvl3pPr>
      <a:lvl4pPr marL="1600200" indent="-228600" algn="l" defTabSz="449263" rtl="0"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mn-lt"/>
          <a:ea typeface="Arial Unicode MS" pitchFamily="34" charset="-128"/>
          <a:cs typeface="+mn-cs"/>
        </a:defRPr>
      </a:lvl4pPr>
      <a:lvl5pPr marL="2057400" indent="-228600" algn="l" defTabSz="449263" rtl="0"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mn-lt"/>
          <a:ea typeface="Arial Unicode MS" pitchFamily="34" charset="-128"/>
          <a:cs typeface="+mn-cs"/>
        </a:defRPr>
      </a:lvl5pPr>
      <a:lvl6pPr marL="2514600" indent="-228600" algn="l" defTabSz="449263"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cs typeface="+mn-cs"/>
        </a:defRPr>
      </a:lvl6pPr>
      <a:lvl7pPr marL="2971800" indent="-228600" algn="l" defTabSz="449263"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cs typeface="+mn-cs"/>
        </a:defRPr>
      </a:lvl7pPr>
      <a:lvl8pPr marL="3429000" indent="-228600" algn="l" defTabSz="449263"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cs typeface="+mn-cs"/>
        </a:defRPr>
      </a:lvl8pPr>
      <a:lvl9pPr marL="3886200" indent="-228600" algn="l" defTabSz="449263"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2050" name="Group 1">
            <a:extLst>
              <a:ext uri="{FF2B5EF4-FFF2-40B4-BE49-F238E27FC236}">
                <a16:creationId xmlns:a16="http://schemas.microsoft.com/office/drawing/2014/main" id="{27E42856-A12C-4011-9D43-B548F7BBE692}"/>
              </a:ext>
            </a:extLst>
          </p:cNvPr>
          <p:cNvGrpSpPr>
            <a:grpSpLocks/>
          </p:cNvGrpSpPr>
          <p:nvPr/>
        </p:nvGrpSpPr>
        <p:grpSpPr bwMode="auto">
          <a:xfrm>
            <a:off x="0" y="0"/>
            <a:ext cx="8761413" cy="5942013"/>
            <a:chOff x="0" y="0"/>
            <a:chExt cx="5519" cy="3743"/>
          </a:xfrm>
        </p:grpSpPr>
        <p:sp>
          <p:nvSpPr>
            <p:cNvPr id="2056" name="Rectangle 2">
              <a:extLst>
                <a:ext uri="{FF2B5EF4-FFF2-40B4-BE49-F238E27FC236}">
                  <a16:creationId xmlns:a16="http://schemas.microsoft.com/office/drawing/2014/main" id="{3828CBD3-ECA6-4CCB-8E06-1703F6B14725}"/>
                </a:ext>
              </a:extLst>
            </p:cNvPr>
            <p:cNvSpPr>
              <a:spLocks noChangeArrowheads="1"/>
            </p:cNvSpPr>
            <p:nvPr/>
          </p:nvSpPr>
          <p:spPr bwMode="auto">
            <a:xfrm>
              <a:off x="0" y="0"/>
              <a:ext cx="1103" cy="3071"/>
            </a:xfrm>
            <a:prstGeom prst="rect">
              <a:avLst/>
            </a:prstGeom>
            <a:solidFill>
              <a:srgbClr val="4F917E"/>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buClr>
                  <a:srgbClr val="000000"/>
                </a:buClr>
                <a:buSzPct val="100000"/>
                <a:buFont typeface="Times New Roman" panose="02020603050405020304" pitchFamily="18" charset="0"/>
                <a:buNone/>
              </a:pPr>
              <a:endParaRPr lang="de-DE" altLang="de-DE"/>
            </a:p>
          </p:txBody>
        </p:sp>
        <p:grpSp>
          <p:nvGrpSpPr>
            <p:cNvPr id="2057" name="Group 3">
              <a:extLst>
                <a:ext uri="{FF2B5EF4-FFF2-40B4-BE49-F238E27FC236}">
                  <a16:creationId xmlns:a16="http://schemas.microsoft.com/office/drawing/2014/main" id="{57528529-7FBD-4E4A-84C2-B956B7E01BCC}"/>
                </a:ext>
              </a:extLst>
            </p:cNvPr>
            <p:cNvGrpSpPr>
              <a:grpSpLocks/>
            </p:cNvGrpSpPr>
            <p:nvPr/>
          </p:nvGrpSpPr>
          <p:grpSpPr bwMode="auto">
            <a:xfrm>
              <a:off x="0" y="2208"/>
              <a:ext cx="5519" cy="1535"/>
              <a:chOff x="0" y="2208"/>
              <a:chExt cx="5519" cy="1535"/>
            </a:xfrm>
          </p:grpSpPr>
          <p:sp>
            <p:nvSpPr>
              <p:cNvPr id="2061" name="Rectangle 4">
                <a:extLst>
                  <a:ext uri="{FF2B5EF4-FFF2-40B4-BE49-F238E27FC236}">
                    <a16:creationId xmlns:a16="http://schemas.microsoft.com/office/drawing/2014/main" id="{E75AED22-BDA8-4282-A76C-92374CA874F5}"/>
                  </a:ext>
                </a:extLst>
              </p:cNvPr>
              <p:cNvSpPr>
                <a:spLocks noChangeArrowheads="1"/>
              </p:cNvSpPr>
              <p:nvPr/>
            </p:nvSpPr>
            <p:spPr bwMode="auto">
              <a:xfrm>
                <a:off x="624" y="2208"/>
                <a:ext cx="4895" cy="1535"/>
              </a:xfrm>
              <a:prstGeom prst="rect">
                <a:avLst/>
              </a:prstGeom>
              <a:solidFill>
                <a:srgbClr val="89141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buClr>
                    <a:srgbClr val="000000"/>
                  </a:buClr>
                  <a:buSzPct val="100000"/>
                  <a:buFont typeface="Times New Roman" panose="02020603050405020304" pitchFamily="18" charset="0"/>
                  <a:buNone/>
                </a:pPr>
                <a:endParaRPr lang="de-DE" altLang="de-DE"/>
              </a:p>
            </p:txBody>
          </p:sp>
          <p:sp>
            <p:nvSpPr>
              <p:cNvPr id="2" name="Rectangle 5">
                <a:extLst>
                  <a:ext uri="{FF2B5EF4-FFF2-40B4-BE49-F238E27FC236}">
                    <a16:creationId xmlns:a16="http://schemas.microsoft.com/office/drawing/2014/main" id="{593E2412-D7CC-4949-B94D-DC9329D69ED5}"/>
                  </a:ext>
                </a:extLst>
              </p:cNvPr>
              <p:cNvSpPr>
                <a:spLocks noChangeArrowheads="1"/>
              </p:cNvSpPr>
              <p:nvPr/>
            </p:nvSpPr>
            <p:spPr bwMode="auto">
              <a:xfrm>
                <a:off x="654" y="2352"/>
                <a:ext cx="4817" cy="1346"/>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buClr>
                    <a:srgbClr val="000000"/>
                  </a:buClr>
                  <a:buSzPct val="100000"/>
                  <a:buFont typeface="Times New Roman" panose="02020603050405020304" pitchFamily="18" charset="0"/>
                  <a:buNone/>
                </a:pPr>
                <a:endParaRPr lang="de-DE" altLang="de-DE"/>
              </a:p>
            </p:txBody>
          </p:sp>
          <p:sp>
            <p:nvSpPr>
              <p:cNvPr id="2063" name="Line 6">
                <a:extLst>
                  <a:ext uri="{FF2B5EF4-FFF2-40B4-BE49-F238E27FC236}">
                    <a16:creationId xmlns:a16="http://schemas.microsoft.com/office/drawing/2014/main" id="{AA83CEC9-D1A2-4D16-99AE-8689B31346A4}"/>
                  </a:ext>
                </a:extLst>
              </p:cNvPr>
              <p:cNvSpPr>
                <a:spLocks noChangeShapeType="1"/>
              </p:cNvSpPr>
              <p:nvPr/>
            </p:nvSpPr>
            <p:spPr bwMode="auto">
              <a:xfrm>
                <a:off x="0" y="3072"/>
                <a:ext cx="623" cy="0"/>
              </a:xfrm>
              <a:prstGeom prst="line">
                <a:avLst/>
              </a:prstGeom>
              <a:noFill/>
              <a:ln w="50760" cap="sq">
                <a:solidFill>
                  <a:srgbClr val="891411"/>
                </a:solidFill>
                <a:miter lim="800000"/>
                <a:headEnd/>
                <a:tailEnd/>
              </a:ln>
              <a:extLst>
                <a:ext uri="{909E8E84-426E-40DD-AFC4-6F175D3DCCD1}">
                  <a14:hiddenFill xmlns:a14="http://schemas.microsoft.com/office/drawing/2010/main">
                    <a:noFill/>
                  </a14:hiddenFill>
                </a:ext>
              </a:extLst>
            </p:spPr>
            <p:txBody>
              <a:bodyPr/>
              <a:lstStyle/>
              <a:p>
                <a:endParaRPr lang="de-DE"/>
              </a:p>
            </p:txBody>
          </p:sp>
        </p:grpSp>
        <p:grpSp>
          <p:nvGrpSpPr>
            <p:cNvPr id="2058" name="Group 7">
              <a:extLst>
                <a:ext uri="{FF2B5EF4-FFF2-40B4-BE49-F238E27FC236}">
                  <a16:creationId xmlns:a16="http://schemas.microsoft.com/office/drawing/2014/main" id="{418B46A2-6C03-496C-825C-2118364B9866}"/>
                </a:ext>
              </a:extLst>
            </p:cNvPr>
            <p:cNvGrpSpPr>
              <a:grpSpLocks/>
            </p:cNvGrpSpPr>
            <p:nvPr/>
          </p:nvGrpSpPr>
          <p:grpSpPr bwMode="auto">
            <a:xfrm>
              <a:off x="400" y="336"/>
              <a:ext cx="5087" cy="191"/>
              <a:chOff x="400" y="336"/>
              <a:chExt cx="5087" cy="191"/>
            </a:xfrm>
          </p:grpSpPr>
          <p:sp>
            <p:nvSpPr>
              <p:cNvPr id="2059" name="Rectangle 8">
                <a:extLst>
                  <a:ext uri="{FF2B5EF4-FFF2-40B4-BE49-F238E27FC236}">
                    <a16:creationId xmlns:a16="http://schemas.microsoft.com/office/drawing/2014/main" id="{2C7CD3DC-C052-4146-A06E-E68D26E7EA5E}"/>
                  </a:ext>
                </a:extLst>
              </p:cNvPr>
              <p:cNvSpPr>
                <a:spLocks noChangeArrowheads="1"/>
              </p:cNvSpPr>
              <p:nvPr/>
            </p:nvSpPr>
            <p:spPr bwMode="auto">
              <a:xfrm>
                <a:off x="3952" y="336"/>
                <a:ext cx="1535" cy="191"/>
              </a:xfrm>
              <a:prstGeom prst="rect">
                <a:avLst/>
              </a:prstGeom>
              <a:solidFill>
                <a:srgbClr val="A0C6BA"/>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buClr>
                    <a:srgbClr val="000000"/>
                  </a:buClr>
                  <a:buSzPct val="100000"/>
                  <a:buFont typeface="Times New Roman" panose="02020603050405020304" pitchFamily="18" charset="0"/>
                  <a:buNone/>
                </a:pPr>
                <a:endParaRPr lang="de-DE" altLang="de-DE"/>
              </a:p>
            </p:txBody>
          </p:sp>
          <p:sp>
            <p:nvSpPr>
              <p:cNvPr id="2060" name="Line 9">
                <a:extLst>
                  <a:ext uri="{FF2B5EF4-FFF2-40B4-BE49-F238E27FC236}">
                    <a16:creationId xmlns:a16="http://schemas.microsoft.com/office/drawing/2014/main" id="{FDC0F24B-B1BB-483C-9265-D292E3FBE7FD}"/>
                  </a:ext>
                </a:extLst>
              </p:cNvPr>
              <p:cNvSpPr>
                <a:spLocks noChangeShapeType="1"/>
              </p:cNvSpPr>
              <p:nvPr/>
            </p:nvSpPr>
            <p:spPr bwMode="auto">
              <a:xfrm>
                <a:off x="400" y="432"/>
                <a:ext cx="5087" cy="0"/>
              </a:xfrm>
              <a:prstGeom prst="line">
                <a:avLst/>
              </a:prstGeom>
              <a:noFill/>
              <a:ln w="44280" cap="sq">
                <a:solidFill>
                  <a:srgbClr val="891411"/>
                </a:solidFill>
                <a:miter lim="800000"/>
                <a:headEnd/>
                <a:tailEnd/>
              </a:ln>
              <a:extLst>
                <a:ext uri="{909E8E84-426E-40DD-AFC4-6F175D3DCCD1}">
                  <a14:hiddenFill xmlns:a14="http://schemas.microsoft.com/office/drawing/2010/main">
                    <a:noFill/>
                  </a14:hiddenFill>
                </a:ext>
              </a:extLst>
            </p:spPr>
            <p:txBody>
              <a:bodyPr/>
              <a:lstStyle/>
              <a:p>
                <a:endParaRPr lang="de-DE"/>
              </a:p>
            </p:txBody>
          </p:sp>
        </p:grpSp>
      </p:grpSp>
      <p:sp>
        <p:nvSpPr>
          <p:cNvPr id="2051" name="Rectangle 10">
            <a:extLst>
              <a:ext uri="{FF2B5EF4-FFF2-40B4-BE49-F238E27FC236}">
                <a16:creationId xmlns:a16="http://schemas.microsoft.com/office/drawing/2014/main" id="{2639B1B5-98BD-4D81-8F22-E6A73C1CBD46}"/>
              </a:ext>
            </a:extLst>
          </p:cNvPr>
          <p:cNvSpPr>
            <a:spLocks noGrp="1" noChangeArrowheads="1"/>
          </p:cNvSpPr>
          <p:nvPr>
            <p:ph type="title"/>
          </p:nvPr>
        </p:nvSpPr>
        <p:spPr bwMode="auto">
          <a:xfrm>
            <a:off x="914400" y="277813"/>
            <a:ext cx="7770813" cy="1141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0000" tIns="46800" rIns="90000" bIns="46800" numCol="1" anchor="ctr" anchorCtr="0" compatLnSpc="1">
            <a:prstTxWarp prst="textNoShape">
              <a:avLst/>
            </a:prstTxWarp>
          </a:bodyPr>
          <a:lstStyle/>
          <a:p>
            <a:pPr lvl="0"/>
            <a:r>
              <a:rPr lang="en-GB" altLang="de-DE"/>
              <a:t>Klicken Sie, um das Format des Titeltextes zu bearbeiten</a:t>
            </a:r>
          </a:p>
        </p:txBody>
      </p:sp>
      <p:sp>
        <p:nvSpPr>
          <p:cNvPr id="2052" name="Rectangle 11">
            <a:extLst>
              <a:ext uri="{FF2B5EF4-FFF2-40B4-BE49-F238E27FC236}">
                <a16:creationId xmlns:a16="http://schemas.microsoft.com/office/drawing/2014/main" id="{2254DF9A-6C2C-48D4-873B-01EB2DACF318}"/>
              </a:ext>
            </a:extLst>
          </p:cNvPr>
          <p:cNvSpPr>
            <a:spLocks noGrp="1" noChangeArrowheads="1"/>
          </p:cNvSpPr>
          <p:nvPr>
            <p:ph type="body" idx="1"/>
          </p:nvPr>
        </p:nvSpPr>
        <p:spPr bwMode="auto">
          <a:xfrm>
            <a:off x="914400" y="1600200"/>
            <a:ext cx="7770813" cy="452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0000" tIns="46800" rIns="90000" bIns="46800" numCol="1" anchor="t" anchorCtr="0" compatLnSpc="1">
            <a:prstTxWarp prst="textNoShape">
              <a:avLst/>
            </a:prstTxWarp>
          </a:bodyPr>
          <a:lstStyle/>
          <a:p>
            <a:pPr lvl="0"/>
            <a:r>
              <a:rPr lang="en-GB" altLang="de-DE"/>
              <a:t>Klicken Sie, um die Formate des Gliederungstextes zu bearbeiten</a:t>
            </a:r>
          </a:p>
          <a:p>
            <a:pPr lvl="1"/>
            <a:r>
              <a:rPr lang="en-GB" altLang="de-DE"/>
              <a:t>Zweite Gliederungsebene</a:t>
            </a:r>
          </a:p>
          <a:p>
            <a:pPr lvl="2"/>
            <a:r>
              <a:rPr lang="en-GB" altLang="de-DE"/>
              <a:t>Dritte Gliederungsebene</a:t>
            </a:r>
          </a:p>
          <a:p>
            <a:pPr lvl="3"/>
            <a:r>
              <a:rPr lang="en-GB" altLang="de-DE"/>
              <a:t>Vierte Gliederungsebene</a:t>
            </a:r>
          </a:p>
          <a:p>
            <a:pPr lvl="4"/>
            <a:r>
              <a:rPr lang="en-GB" altLang="de-DE"/>
              <a:t>Fünfte Gliederungsebene</a:t>
            </a:r>
          </a:p>
          <a:p>
            <a:pPr lvl="4"/>
            <a:r>
              <a:rPr lang="en-GB" altLang="de-DE"/>
              <a:t>Sechste Gliederungsebene</a:t>
            </a:r>
          </a:p>
          <a:p>
            <a:pPr lvl="4"/>
            <a:r>
              <a:rPr lang="en-GB" altLang="de-DE"/>
              <a:t>Siebente Gliederungsebene</a:t>
            </a:r>
          </a:p>
          <a:p>
            <a:pPr lvl="4"/>
            <a:r>
              <a:rPr lang="en-GB" altLang="de-DE"/>
              <a:t>Achte Gliederungsebene</a:t>
            </a:r>
          </a:p>
          <a:p>
            <a:pPr lvl="4"/>
            <a:r>
              <a:rPr lang="en-GB" altLang="de-DE"/>
              <a:t>Neunte Gliederungsebene</a:t>
            </a:r>
          </a:p>
        </p:txBody>
      </p:sp>
      <p:sp>
        <p:nvSpPr>
          <p:cNvPr id="2053" name="Text Box 12">
            <a:extLst>
              <a:ext uri="{FF2B5EF4-FFF2-40B4-BE49-F238E27FC236}">
                <a16:creationId xmlns:a16="http://schemas.microsoft.com/office/drawing/2014/main" id="{14A7063A-8F98-4E91-AE61-5600CF9FAAE7}"/>
              </a:ext>
            </a:extLst>
          </p:cNvPr>
          <p:cNvSpPr txBox="1">
            <a:spLocks noChangeArrowheads="1"/>
          </p:cNvSpPr>
          <p:nvPr/>
        </p:nvSpPr>
        <p:spPr bwMode="auto">
          <a:xfrm>
            <a:off x="912813" y="6251575"/>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buClr>
                <a:srgbClr val="000000"/>
              </a:buClr>
              <a:buSzPct val="100000"/>
              <a:buFont typeface="Times New Roman" panose="02020603050405020304" pitchFamily="18" charset="0"/>
              <a:buNone/>
            </a:pPr>
            <a:endParaRPr lang="de-DE" altLang="de-DE"/>
          </a:p>
        </p:txBody>
      </p:sp>
      <p:sp>
        <p:nvSpPr>
          <p:cNvPr id="2054" name="Text Box 13">
            <a:extLst>
              <a:ext uri="{FF2B5EF4-FFF2-40B4-BE49-F238E27FC236}">
                <a16:creationId xmlns:a16="http://schemas.microsoft.com/office/drawing/2014/main" id="{A1A11272-ADEA-46AD-9690-1CA6AFFAA994}"/>
              </a:ext>
            </a:extLst>
          </p:cNvPr>
          <p:cNvSpPr txBox="1">
            <a:spLocks noChangeArrowheads="1"/>
          </p:cNvSpPr>
          <p:nvPr/>
        </p:nvSpPr>
        <p:spPr bwMode="auto">
          <a:xfrm>
            <a:off x="3354388"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buClr>
                <a:srgbClr val="000000"/>
              </a:buClr>
              <a:buSzPct val="100000"/>
              <a:buFont typeface="Times New Roman" panose="02020603050405020304" pitchFamily="18" charset="0"/>
              <a:buNone/>
            </a:pPr>
            <a:endParaRPr lang="de-DE" altLang="de-DE"/>
          </a:p>
        </p:txBody>
      </p:sp>
      <p:sp>
        <p:nvSpPr>
          <p:cNvPr id="2062" name="Rectangle 14">
            <a:extLst>
              <a:ext uri="{FF2B5EF4-FFF2-40B4-BE49-F238E27FC236}">
                <a16:creationId xmlns:a16="http://schemas.microsoft.com/office/drawing/2014/main" id="{E768C1B8-E481-46E0-8C66-CCBA072A7C89}"/>
              </a:ext>
            </a:extLst>
          </p:cNvPr>
          <p:cNvSpPr>
            <a:spLocks noGrp="1" noChangeArrowheads="1"/>
          </p:cNvSpPr>
          <p:nvPr>
            <p:ph type="sldNum"/>
          </p:nvPr>
        </p:nvSpPr>
        <p:spPr bwMode="auto">
          <a:xfrm>
            <a:off x="6781800" y="6248400"/>
            <a:ext cx="1903413" cy="455613"/>
          </a:xfrm>
          <a:prstGeom prst="rect">
            <a:avLst/>
          </a:prstGeom>
          <a:noFill/>
          <a:ln w="9525" cap="flat">
            <a:noFill/>
            <a:round/>
            <a:headEnd/>
            <a:tailEnd/>
          </a:ln>
          <a:effectLst/>
        </p:spPr>
        <p:txBody>
          <a:bodyPr vert="horz" wrap="square" lIns="90000" tIns="46800" rIns="90000" bIns="46800" numCol="1" anchor="t" anchorCtr="0" compatLnSpc="1">
            <a:prstTxWarp prst="textNoShape">
              <a:avLst/>
            </a:prstTxWarp>
          </a:bodyPr>
          <a:lstStyle>
            <a:lvl1pPr algn="r" eaLnBrk="1" hangingPunct="1">
              <a:buClr>
                <a:srgbClr val="000000"/>
              </a:buClr>
              <a:buSzPct val="45000"/>
              <a:buFont typeface="Wingdings" panose="05000000000000000000" pitchFamily="2" charset="2"/>
              <a:buNone/>
              <a:defRPr sz="1000" smtClean="0">
                <a:solidFill>
                  <a:srgbClr val="000000"/>
                </a:solidFill>
                <a:latin typeface="Times New Roman" panose="02020603050405020304" pitchFamily="18" charset="0"/>
              </a:defRPr>
            </a:lvl1pPr>
          </a:lstStyle>
          <a:p>
            <a:pPr>
              <a:defRPr/>
            </a:pPr>
            <a:fld id="{C65C7E36-3414-417C-8A80-F9B23D4ED5E0}" type="slidenum">
              <a:rPr lang="de-DE" altLang="de-DE"/>
              <a:pPr>
                <a:defRPr/>
              </a:pPr>
              <a:t>‹Nr.›</a:t>
            </a:fld>
            <a:endParaRPr lang="de-DE" altLang="de-DE"/>
          </a:p>
        </p:txBody>
      </p:sp>
    </p:spTree>
  </p:cSld>
  <p:clrMap bg1="lt1" tx1="dk1" bg2="lt2" tx2="dk2" accent1="accent1" accent2="accent2" accent3="accent3" accent4="accent4" accent5="accent5" accent6="accent6" hlink="hlink" folHlink="folHlink"/>
  <p:sldLayoutIdLst>
    <p:sldLayoutId id="2147484086" r:id="rId1"/>
    <p:sldLayoutId id="2147484087" r:id="rId2"/>
    <p:sldLayoutId id="2147484088" r:id="rId3"/>
    <p:sldLayoutId id="2147484089" r:id="rId4"/>
    <p:sldLayoutId id="2147484090" r:id="rId5"/>
    <p:sldLayoutId id="2147484091" r:id="rId6"/>
    <p:sldLayoutId id="2147484092" r:id="rId7"/>
    <p:sldLayoutId id="2147484093" r:id="rId8"/>
    <p:sldLayoutId id="2147484094" r:id="rId9"/>
    <p:sldLayoutId id="2147484095" r:id="rId10"/>
    <p:sldLayoutId id="2147484096" r:id="rId11"/>
  </p:sldLayoutIdLst>
  <p:txStyles>
    <p:titleStyle>
      <a:lvl1pPr algn="l" defTabSz="449263" rtl="0" eaLnBrk="0" fontAlgn="base" hangingPunct="0">
        <a:spcBef>
          <a:spcPct val="0"/>
        </a:spcBef>
        <a:spcAft>
          <a:spcPct val="0"/>
        </a:spcAft>
        <a:buClr>
          <a:srgbClr val="000000"/>
        </a:buClr>
        <a:buSzPct val="100000"/>
        <a:buFont typeface="Times New Roman" panose="02020603050405020304" pitchFamily="18" charset="0"/>
        <a:defRPr sz="4200">
          <a:solidFill>
            <a:srgbClr val="000000"/>
          </a:solidFill>
          <a:latin typeface="+mj-lt"/>
          <a:ea typeface="Arial Unicode MS" pitchFamily="34" charset="-128"/>
          <a:cs typeface="+mj-cs"/>
        </a:defRPr>
      </a:lvl1pPr>
      <a:lvl2pPr algn="l" defTabSz="449263" rtl="0" eaLnBrk="0" fontAlgn="base" hangingPunct="0">
        <a:spcBef>
          <a:spcPct val="0"/>
        </a:spcBef>
        <a:spcAft>
          <a:spcPct val="0"/>
        </a:spcAft>
        <a:buClr>
          <a:srgbClr val="000000"/>
        </a:buClr>
        <a:buSzPct val="100000"/>
        <a:buFont typeface="Times New Roman" panose="02020603050405020304" pitchFamily="18" charset="0"/>
        <a:defRPr sz="4200">
          <a:solidFill>
            <a:srgbClr val="000000"/>
          </a:solidFill>
          <a:latin typeface="Times New Roman" pitchFamily="16" charset="0"/>
          <a:ea typeface="Arial Unicode MS" pitchFamily="34" charset="-128"/>
          <a:cs typeface="Arial Unicode MS" charset="0"/>
        </a:defRPr>
      </a:lvl2pPr>
      <a:lvl3pPr algn="l" defTabSz="449263" rtl="0" eaLnBrk="0" fontAlgn="base" hangingPunct="0">
        <a:spcBef>
          <a:spcPct val="0"/>
        </a:spcBef>
        <a:spcAft>
          <a:spcPct val="0"/>
        </a:spcAft>
        <a:buClr>
          <a:srgbClr val="000000"/>
        </a:buClr>
        <a:buSzPct val="100000"/>
        <a:buFont typeface="Times New Roman" panose="02020603050405020304" pitchFamily="18" charset="0"/>
        <a:defRPr sz="4200">
          <a:solidFill>
            <a:srgbClr val="000000"/>
          </a:solidFill>
          <a:latin typeface="Times New Roman" pitchFamily="16" charset="0"/>
          <a:ea typeface="Arial Unicode MS" pitchFamily="34" charset="-128"/>
          <a:cs typeface="Arial Unicode MS" charset="0"/>
        </a:defRPr>
      </a:lvl3pPr>
      <a:lvl4pPr algn="l" defTabSz="449263" rtl="0" eaLnBrk="0" fontAlgn="base" hangingPunct="0">
        <a:spcBef>
          <a:spcPct val="0"/>
        </a:spcBef>
        <a:spcAft>
          <a:spcPct val="0"/>
        </a:spcAft>
        <a:buClr>
          <a:srgbClr val="000000"/>
        </a:buClr>
        <a:buSzPct val="100000"/>
        <a:buFont typeface="Times New Roman" panose="02020603050405020304" pitchFamily="18" charset="0"/>
        <a:defRPr sz="4200">
          <a:solidFill>
            <a:srgbClr val="000000"/>
          </a:solidFill>
          <a:latin typeface="Times New Roman" pitchFamily="16" charset="0"/>
          <a:ea typeface="Arial Unicode MS" pitchFamily="34" charset="-128"/>
          <a:cs typeface="Arial Unicode MS" charset="0"/>
        </a:defRPr>
      </a:lvl4pPr>
      <a:lvl5pPr algn="l" defTabSz="449263" rtl="0" eaLnBrk="0" fontAlgn="base" hangingPunct="0">
        <a:spcBef>
          <a:spcPct val="0"/>
        </a:spcBef>
        <a:spcAft>
          <a:spcPct val="0"/>
        </a:spcAft>
        <a:buClr>
          <a:srgbClr val="000000"/>
        </a:buClr>
        <a:buSzPct val="100000"/>
        <a:buFont typeface="Times New Roman" panose="02020603050405020304" pitchFamily="18" charset="0"/>
        <a:defRPr sz="4200">
          <a:solidFill>
            <a:srgbClr val="000000"/>
          </a:solidFill>
          <a:latin typeface="Times New Roman" pitchFamily="16" charset="0"/>
          <a:ea typeface="Arial Unicode MS" pitchFamily="34" charset="-128"/>
          <a:cs typeface="Arial Unicode MS" charset="0"/>
        </a:defRPr>
      </a:lvl5pPr>
      <a:lvl6pPr marL="2514600" indent="-228600" algn="l" defTabSz="449263" rtl="0" eaLnBrk="0" fontAlgn="base" hangingPunct="0">
        <a:spcBef>
          <a:spcPct val="0"/>
        </a:spcBef>
        <a:spcAft>
          <a:spcPct val="0"/>
        </a:spcAft>
        <a:buClr>
          <a:srgbClr val="000000"/>
        </a:buClr>
        <a:buSzPct val="100000"/>
        <a:buFont typeface="Times New Roman" pitchFamily="16" charset="0"/>
        <a:defRPr sz="4200">
          <a:solidFill>
            <a:srgbClr val="000000"/>
          </a:solidFill>
          <a:latin typeface="Times New Roman" pitchFamily="16" charset="0"/>
          <a:cs typeface="Arial Unicode MS" charset="0"/>
        </a:defRPr>
      </a:lvl6pPr>
      <a:lvl7pPr marL="2971800" indent="-228600" algn="l" defTabSz="449263" rtl="0" eaLnBrk="0" fontAlgn="base" hangingPunct="0">
        <a:spcBef>
          <a:spcPct val="0"/>
        </a:spcBef>
        <a:spcAft>
          <a:spcPct val="0"/>
        </a:spcAft>
        <a:buClr>
          <a:srgbClr val="000000"/>
        </a:buClr>
        <a:buSzPct val="100000"/>
        <a:buFont typeface="Times New Roman" pitchFamily="16" charset="0"/>
        <a:defRPr sz="4200">
          <a:solidFill>
            <a:srgbClr val="000000"/>
          </a:solidFill>
          <a:latin typeface="Times New Roman" pitchFamily="16" charset="0"/>
          <a:cs typeface="Arial Unicode MS" charset="0"/>
        </a:defRPr>
      </a:lvl7pPr>
      <a:lvl8pPr marL="3429000" indent="-228600" algn="l" defTabSz="449263" rtl="0" eaLnBrk="0" fontAlgn="base" hangingPunct="0">
        <a:spcBef>
          <a:spcPct val="0"/>
        </a:spcBef>
        <a:spcAft>
          <a:spcPct val="0"/>
        </a:spcAft>
        <a:buClr>
          <a:srgbClr val="000000"/>
        </a:buClr>
        <a:buSzPct val="100000"/>
        <a:buFont typeface="Times New Roman" pitchFamily="16" charset="0"/>
        <a:defRPr sz="4200">
          <a:solidFill>
            <a:srgbClr val="000000"/>
          </a:solidFill>
          <a:latin typeface="Times New Roman" pitchFamily="16" charset="0"/>
          <a:cs typeface="Arial Unicode MS" charset="0"/>
        </a:defRPr>
      </a:lvl8pPr>
      <a:lvl9pPr marL="3886200" indent="-228600" algn="l" defTabSz="449263" rtl="0" eaLnBrk="0" fontAlgn="base" hangingPunct="0">
        <a:spcBef>
          <a:spcPct val="0"/>
        </a:spcBef>
        <a:spcAft>
          <a:spcPct val="0"/>
        </a:spcAft>
        <a:buClr>
          <a:srgbClr val="000000"/>
        </a:buClr>
        <a:buSzPct val="100000"/>
        <a:buFont typeface="Times New Roman" pitchFamily="16" charset="0"/>
        <a:defRPr sz="4200">
          <a:solidFill>
            <a:srgbClr val="000000"/>
          </a:solidFill>
          <a:latin typeface="Times New Roman" pitchFamily="16" charset="0"/>
          <a:cs typeface="Arial Unicode MS" charset="0"/>
        </a:defRPr>
      </a:lvl9pPr>
    </p:titleStyle>
    <p:bodyStyle>
      <a:lvl1pPr marL="342900" indent="-342900" algn="l" defTabSz="449263" rtl="0" eaLnBrk="0" fontAlgn="base" hangingPunct="0">
        <a:spcBef>
          <a:spcPts val="700"/>
        </a:spcBef>
        <a:spcAft>
          <a:spcPct val="0"/>
        </a:spcAft>
        <a:buClr>
          <a:srgbClr val="000000"/>
        </a:buClr>
        <a:buSzPct val="100000"/>
        <a:buFont typeface="Times New Roman" panose="02020603050405020304" pitchFamily="18" charset="0"/>
        <a:buChar char="•"/>
        <a:defRPr sz="2800">
          <a:solidFill>
            <a:srgbClr val="000000"/>
          </a:solidFill>
          <a:latin typeface="+mn-lt"/>
          <a:ea typeface="Arial Unicode MS" pitchFamily="34" charset="-128"/>
          <a:cs typeface="+mn-cs"/>
        </a:defRPr>
      </a:lvl1pPr>
      <a:lvl2pPr marL="742950" indent="-285750" algn="l" defTabSz="449263" rtl="0" eaLnBrk="0" fontAlgn="base" hangingPunct="0">
        <a:spcBef>
          <a:spcPts val="650"/>
        </a:spcBef>
        <a:spcAft>
          <a:spcPct val="0"/>
        </a:spcAft>
        <a:buClr>
          <a:srgbClr val="000000"/>
        </a:buClr>
        <a:buSzPct val="100000"/>
        <a:buFont typeface="Times New Roman" panose="02020603050405020304" pitchFamily="18" charset="0"/>
        <a:buChar char="–"/>
        <a:defRPr sz="2600">
          <a:solidFill>
            <a:srgbClr val="000000"/>
          </a:solidFill>
          <a:latin typeface="+mn-lt"/>
          <a:ea typeface="Arial Unicode MS" pitchFamily="34" charset="-128"/>
          <a:cs typeface="+mn-cs"/>
        </a:defRPr>
      </a:lvl2pPr>
      <a:lvl3pPr marL="1143000" indent="-228600" algn="l" defTabSz="449263" rtl="0" eaLnBrk="0" fontAlgn="base" hangingPunct="0">
        <a:spcBef>
          <a:spcPts val="575"/>
        </a:spcBef>
        <a:spcAft>
          <a:spcPct val="0"/>
        </a:spcAft>
        <a:buClr>
          <a:srgbClr val="000000"/>
        </a:buClr>
        <a:buSzPct val="100000"/>
        <a:buFont typeface="Times New Roman" panose="02020603050405020304" pitchFamily="18" charset="0"/>
        <a:buChar char="•"/>
        <a:defRPr sz="2300">
          <a:solidFill>
            <a:srgbClr val="000000"/>
          </a:solidFill>
          <a:latin typeface="+mn-lt"/>
          <a:ea typeface="Arial Unicode MS" pitchFamily="34" charset="-128"/>
          <a:cs typeface="+mn-cs"/>
        </a:defRPr>
      </a:lvl3pPr>
      <a:lvl4pPr marL="1600200" indent="-228600" algn="l" defTabSz="449263" rtl="0"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mn-lt"/>
          <a:ea typeface="Arial Unicode MS" pitchFamily="34" charset="-128"/>
          <a:cs typeface="+mn-cs"/>
        </a:defRPr>
      </a:lvl4pPr>
      <a:lvl5pPr marL="2057400" indent="-228600" algn="l" defTabSz="449263" rtl="0"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mn-lt"/>
          <a:ea typeface="Arial Unicode MS" pitchFamily="34" charset="-128"/>
          <a:cs typeface="+mn-cs"/>
        </a:defRPr>
      </a:lvl5pPr>
      <a:lvl6pPr marL="2514600" indent="-228600" algn="l" defTabSz="449263"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cs typeface="+mn-cs"/>
        </a:defRPr>
      </a:lvl6pPr>
      <a:lvl7pPr marL="2971800" indent="-228600" algn="l" defTabSz="449263"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cs typeface="+mn-cs"/>
        </a:defRPr>
      </a:lvl7pPr>
      <a:lvl8pPr marL="3429000" indent="-228600" algn="l" defTabSz="449263"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cs typeface="+mn-cs"/>
        </a:defRPr>
      </a:lvl8pPr>
      <a:lvl9pPr marL="3886200" indent="-228600" algn="l" defTabSz="449263"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4098" name="Group 1">
            <a:extLst>
              <a:ext uri="{FF2B5EF4-FFF2-40B4-BE49-F238E27FC236}">
                <a16:creationId xmlns:a16="http://schemas.microsoft.com/office/drawing/2014/main" id="{E1855025-AC44-4370-884C-99E48DFBC690}"/>
              </a:ext>
            </a:extLst>
          </p:cNvPr>
          <p:cNvGrpSpPr>
            <a:grpSpLocks/>
          </p:cNvGrpSpPr>
          <p:nvPr/>
        </p:nvGrpSpPr>
        <p:grpSpPr bwMode="auto">
          <a:xfrm>
            <a:off x="0" y="0"/>
            <a:ext cx="8685213" cy="4875213"/>
            <a:chOff x="0" y="0"/>
            <a:chExt cx="5471" cy="3071"/>
          </a:xfrm>
        </p:grpSpPr>
        <p:sp>
          <p:nvSpPr>
            <p:cNvPr id="4105" name="Rectangle 2">
              <a:extLst>
                <a:ext uri="{FF2B5EF4-FFF2-40B4-BE49-F238E27FC236}">
                  <a16:creationId xmlns:a16="http://schemas.microsoft.com/office/drawing/2014/main" id="{FE6EFA79-C3B2-45DE-9129-0BFCC569C1CA}"/>
                </a:ext>
              </a:extLst>
            </p:cNvPr>
            <p:cNvSpPr>
              <a:spLocks noChangeArrowheads="1"/>
            </p:cNvSpPr>
            <p:nvPr/>
          </p:nvSpPr>
          <p:spPr bwMode="auto">
            <a:xfrm>
              <a:off x="0" y="0"/>
              <a:ext cx="383" cy="3071"/>
            </a:xfrm>
            <a:prstGeom prst="rect">
              <a:avLst/>
            </a:prstGeom>
            <a:solidFill>
              <a:srgbClr val="4F917E"/>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buClr>
                  <a:srgbClr val="000000"/>
                </a:buClr>
                <a:buSzPct val="100000"/>
                <a:buFont typeface="Times New Roman" panose="02020603050405020304" pitchFamily="18" charset="0"/>
                <a:buNone/>
              </a:pPr>
              <a:endParaRPr lang="de-DE" altLang="de-DE">
                <a:solidFill>
                  <a:srgbClr val="FFFFFF"/>
                </a:solidFill>
              </a:endParaRPr>
            </a:p>
          </p:txBody>
        </p:sp>
        <p:grpSp>
          <p:nvGrpSpPr>
            <p:cNvPr id="4106" name="Group 3">
              <a:extLst>
                <a:ext uri="{FF2B5EF4-FFF2-40B4-BE49-F238E27FC236}">
                  <a16:creationId xmlns:a16="http://schemas.microsoft.com/office/drawing/2014/main" id="{2CACF823-9373-4B89-8683-4C9A1035A295}"/>
                </a:ext>
              </a:extLst>
            </p:cNvPr>
            <p:cNvGrpSpPr>
              <a:grpSpLocks/>
            </p:cNvGrpSpPr>
            <p:nvPr/>
          </p:nvGrpSpPr>
          <p:grpSpPr bwMode="auto">
            <a:xfrm>
              <a:off x="240" y="893"/>
              <a:ext cx="5231" cy="114"/>
              <a:chOff x="240" y="893"/>
              <a:chExt cx="5231" cy="114"/>
            </a:xfrm>
          </p:grpSpPr>
          <p:sp>
            <p:nvSpPr>
              <p:cNvPr id="4107" name="Rectangle 4">
                <a:extLst>
                  <a:ext uri="{FF2B5EF4-FFF2-40B4-BE49-F238E27FC236}">
                    <a16:creationId xmlns:a16="http://schemas.microsoft.com/office/drawing/2014/main" id="{DF965E38-0C3E-47A4-82F7-EC84E6E1512B}"/>
                  </a:ext>
                </a:extLst>
              </p:cNvPr>
              <p:cNvSpPr>
                <a:spLocks noChangeArrowheads="1"/>
              </p:cNvSpPr>
              <p:nvPr/>
            </p:nvSpPr>
            <p:spPr bwMode="auto">
              <a:xfrm>
                <a:off x="4320" y="893"/>
                <a:ext cx="1151" cy="114"/>
              </a:xfrm>
              <a:prstGeom prst="rect">
                <a:avLst/>
              </a:prstGeom>
              <a:solidFill>
                <a:srgbClr val="A0C6BA"/>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buClr>
                    <a:srgbClr val="000000"/>
                  </a:buClr>
                  <a:buSzPct val="100000"/>
                  <a:buFont typeface="Times New Roman" panose="02020603050405020304" pitchFamily="18" charset="0"/>
                  <a:buNone/>
                </a:pPr>
                <a:endParaRPr lang="de-DE" altLang="de-DE">
                  <a:solidFill>
                    <a:srgbClr val="FFFFFF"/>
                  </a:solidFill>
                </a:endParaRPr>
              </a:p>
            </p:txBody>
          </p:sp>
          <p:sp>
            <p:nvSpPr>
              <p:cNvPr id="4108" name="Line 5">
                <a:extLst>
                  <a:ext uri="{FF2B5EF4-FFF2-40B4-BE49-F238E27FC236}">
                    <a16:creationId xmlns:a16="http://schemas.microsoft.com/office/drawing/2014/main" id="{571FD35C-1FD2-4499-8C7A-5E5C26115B7F}"/>
                  </a:ext>
                </a:extLst>
              </p:cNvPr>
              <p:cNvSpPr>
                <a:spLocks noChangeShapeType="1"/>
              </p:cNvSpPr>
              <p:nvPr/>
            </p:nvSpPr>
            <p:spPr bwMode="auto">
              <a:xfrm>
                <a:off x="240" y="941"/>
                <a:ext cx="5231" cy="0"/>
              </a:xfrm>
              <a:prstGeom prst="line">
                <a:avLst/>
              </a:prstGeom>
              <a:noFill/>
              <a:ln w="19080" cap="sq">
                <a:solidFill>
                  <a:srgbClr val="891411"/>
                </a:solidFill>
                <a:miter lim="800000"/>
                <a:headEnd/>
                <a:tailEnd/>
              </a:ln>
              <a:extLst>
                <a:ext uri="{909E8E84-426E-40DD-AFC4-6F175D3DCCD1}">
                  <a14:hiddenFill xmlns:a14="http://schemas.microsoft.com/office/drawing/2010/main">
                    <a:noFill/>
                  </a14:hiddenFill>
                </a:ext>
              </a:extLst>
            </p:spPr>
            <p:txBody>
              <a:bodyPr/>
              <a:lstStyle/>
              <a:p>
                <a:endParaRPr lang="de-DE"/>
              </a:p>
            </p:txBody>
          </p:sp>
        </p:grpSp>
      </p:grpSp>
      <p:sp>
        <p:nvSpPr>
          <p:cNvPr id="4099" name="Rectangle 6">
            <a:extLst>
              <a:ext uri="{FF2B5EF4-FFF2-40B4-BE49-F238E27FC236}">
                <a16:creationId xmlns:a16="http://schemas.microsoft.com/office/drawing/2014/main" id="{4154497B-0A32-46FC-8D09-DF983F5F013C}"/>
              </a:ext>
            </a:extLst>
          </p:cNvPr>
          <p:cNvSpPr>
            <a:spLocks noGrp="1" noChangeArrowheads="1"/>
          </p:cNvSpPr>
          <p:nvPr>
            <p:ph type="title"/>
          </p:nvPr>
        </p:nvSpPr>
        <p:spPr bwMode="auto">
          <a:xfrm>
            <a:off x="914400" y="277813"/>
            <a:ext cx="7770813" cy="1141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0000" tIns="46800" rIns="90000" bIns="46800" numCol="1" anchor="ctr" anchorCtr="0" compatLnSpc="1">
            <a:prstTxWarp prst="textNoShape">
              <a:avLst/>
            </a:prstTxWarp>
          </a:bodyPr>
          <a:lstStyle/>
          <a:p>
            <a:pPr lvl="0"/>
            <a:r>
              <a:rPr lang="en-GB" altLang="de-DE"/>
              <a:t>Klicken Sie, um das Format des Titeltextes zu bearbeiten</a:t>
            </a:r>
          </a:p>
        </p:txBody>
      </p:sp>
      <p:sp>
        <p:nvSpPr>
          <p:cNvPr id="4100" name="Rectangle 7">
            <a:extLst>
              <a:ext uri="{FF2B5EF4-FFF2-40B4-BE49-F238E27FC236}">
                <a16:creationId xmlns:a16="http://schemas.microsoft.com/office/drawing/2014/main" id="{80041C91-18EC-43C5-B3DA-8D104A3C2B5A}"/>
              </a:ext>
            </a:extLst>
          </p:cNvPr>
          <p:cNvSpPr>
            <a:spLocks noGrp="1" noChangeArrowheads="1"/>
          </p:cNvSpPr>
          <p:nvPr>
            <p:ph type="body" idx="1"/>
          </p:nvPr>
        </p:nvSpPr>
        <p:spPr bwMode="auto">
          <a:xfrm>
            <a:off x="914400" y="1600200"/>
            <a:ext cx="7770813" cy="452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0000" tIns="46800" rIns="90000" bIns="46800" numCol="1" anchor="t" anchorCtr="0" compatLnSpc="1">
            <a:prstTxWarp prst="textNoShape">
              <a:avLst/>
            </a:prstTxWarp>
          </a:bodyPr>
          <a:lstStyle/>
          <a:p>
            <a:pPr lvl="0"/>
            <a:r>
              <a:rPr lang="en-GB" altLang="de-DE"/>
              <a:t>Klicken Sie, um die Formate des Gliederungstextes zu bearbeiten</a:t>
            </a:r>
          </a:p>
          <a:p>
            <a:pPr lvl="1"/>
            <a:r>
              <a:rPr lang="en-GB" altLang="de-DE"/>
              <a:t>Zweite Gliederungsebene</a:t>
            </a:r>
          </a:p>
          <a:p>
            <a:pPr lvl="2"/>
            <a:r>
              <a:rPr lang="en-GB" altLang="de-DE"/>
              <a:t>Dritte Gliederungsebene</a:t>
            </a:r>
          </a:p>
          <a:p>
            <a:pPr lvl="3"/>
            <a:r>
              <a:rPr lang="en-GB" altLang="de-DE"/>
              <a:t>Vierte Gliederungsebene</a:t>
            </a:r>
          </a:p>
          <a:p>
            <a:pPr lvl="4"/>
            <a:r>
              <a:rPr lang="en-GB" altLang="de-DE"/>
              <a:t>Fünfte Gliederungsebene</a:t>
            </a:r>
          </a:p>
          <a:p>
            <a:pPr lvl="4"/>
            <a:r>
              <a:rPr lang="en-GB" altLang="de-DE"/>
              <a:t>Sechste Gliederungsebene</a:t>
            </a:r>
          </a:p>
          <a:p>
            <a:pPr lvl="4"/>
            <a:r>
              <a:rPr lang="en-GB" altLang="de-DE"/>
              <a:t>Siebente Gliederungsebene</a:t>
            </a:r>
          </a:p>
          <a:p>
            <a:pPr lvl="4"/>
            <a:r>
              <a:rPr lang="en-GB" altLang="de-DE"/>
              <a:t>Achte Gliederungsebene</a:t>
            </a:r>
          </a:p>
          <a:p>
            <a:pPr lvl="4"/>
            <a:r>
              <a:rPr lang="en-GB" altLang="de-DE"/>
              <a:t>Neunte Gliederungsebene</a:t>
            </a:r>
          </a:p>
        </p:txBody>
      </p:sp>
      <p:sp>
        <p:nvSpPr>
          <p:cNvPr id="4101" name="Text Box 8">
            <a:extLst>
              <a:ext uri="{FF2B5EF4-FFF2-40B4-BE49-F238E27FC236}">
                <a16:creationId xmlns:a16="http://schemas.microsoft.com/office/drawing/2014/main" id="{F638E71D-950E-44AE-90ED-738FF50E78E0}"/>
              </a:ext>
            </a:extLst>
          </p:cNvPr>
          <p:cNvSpPr txBox="1">
            <a:spLocks noChangeArrowheads="1"/>
          </p:cNvSpPr>
          <p:nvPr/>
        </p:nvSpPr>
        <p:spPr bwMode="auto">
          <a:xfrm>
            <a:off x="914400" y="6251575"/>
            <a:ext cx="1981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buClr>
                <a:srgbClr val="000000"/>
              </a:buClr>
              <a:buSzPct val="100000"/>
              <a:buFont typeface="Times New Roman" panose="02020603050405020304" pitchFamily="18" charset="0"/>
              <a:buNone/>
            </a:pPr>
            <a:endParaRPr lang="de-DE" altLang="de-DE">
              <a:solidFill>
                <a:srgbClr val="FFFFFF"/>
              </a:solidFill>
            </a:endParaRPr>
          </a:p>
        </p:txBody>
      </p:sp>
      <p:sp>
        <p:nvSpPr>
          <p:cNvPr id="4102" name="Text Box 9">
            <a:extLst>
              <a:ext uri="{FF2B5EF4-FFF2-40B4-BE49-F238E27FC236}">
                <a16:creationId xmlns:a16="http://schemas.microsoft.com/office/drawing/2014/main" id="{B2EBDE83-ADF7-4FF9-AAAF-EBD10B129CCA}"/>
              </a:ext>
            </a:extLst>
          </p:cNvPr>
          <p:cNvSpPr txBox="1">
            <a:spLocks noChangeArrowheads="1"/>
          </p:cNvSpPr>
          <p:nvPr/>
        </p:nvSpPr>
        <p:spPr bwMode="auto">
          <a:xfrm>
            <a:off x="3352800" y="62484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buClr>
                <a:srgbClr val="000000"/>
              </a:buClr>
              <a:buSzPct val="100000"/>
              <a:buFont typeface="Times New Roman" panose="02020603050405020304" pitchFamily="18" charset="0"/>
              <a:buNone/>
            </a:pPr>
            <a:endParaRPr lang="de-DE" altLang="de-DE">
              <a:solidFill>
                <a:srgbClr val="FFFFFF"/>
              </a:solidFill>
            </a:endParaRPr>
          </a:p>
        </p:txBody>
      </p:sp>
      <p:sp>
        <p:nvSpPr>
          <p:cNvPr id="1034" name="Rectangle 10">
            <a:extLst>
              <a:ext uri="{FF2B5EF4-FFF2-40B4-BE49-F238E27FC236}">
                <a16:creationId xmlns:a16="http://schemas.microsoft.com/office/drawing/2014/main" id="{FEE65F7B-8926-4023-9F85-4C277CCD536A}"/>
              </a:ext>
            </a:extLst>
          </p:cNvPr>
          <p:cNvSpPr>
            <a:spLocks noGrp="1" noChangeArrowheads="1"/>
          </p:cNvSpPr>
          <p:nvPr>
            <p:ph type="sldNum"/>
          </p:nvPr>
        </p:nvSpPr>
        <p:spPr bwMode="auto">
          <a:xfrm>
            <a:off x="6781800" y="6248400"/>
            <a:ext cx="1903413" cy="455613"/>
          </a:xfrm>
          <a:prstGeom prst="rect">
            <a:avLst/>
          </a:prstGeom>
          <a:noFill/>
          <a:ln w="9525" cap="flat">
            <a:noFill/>
            <a:round/>
            <a:headEnd/>
            <a:tailEnd/>
          </a:ln>
          <a:effectLst/>
        </p:spPr>
        <p:txBody>
          <a:bodyPr vert="horz" wrap="square" lIns="90000" tIns="46800" rIns="90000" bIns="46800" numCol="1" anchor="t" anchorCtr="0" compatLnSpc="1">
            <a:prstTxWarp prst="textNoShape">
              <a:avLst/>
            </a:prstTxWarp>
          </a:bodyPr>
          <a:lstStyle>
            <a:lvl1pPr eaLnBrk="1" hangingPunct="1">
              <a:buSzPct val="100000"/>
              <a:defRPr smtClean="0">
                <a:solidFill>
                  <a:srgbClr val="000000"/>
                </a:solidFill>
              </a:defRPr>
            </a:lvl1pPr>
          </a:lstStyle>
          <a:p>
            <a:pPr>
              <a:defRPr/>
            </a:pPr>
            <a:fld id="{53698C19-162E-4153-97C6-E12924F1BBA8}" type="slidenum">
              <a:rPr lang="de-DE" altLang="de-DE"/>
              <a:pPr>
                <a:defRPr/>
              </a:pPr>
              <a:t>‹Nr.›</a:t>
            </a:fld>
            <a:endParaRPr lang="de-DE" altLang="de-DE"/>
          </a:p>
        </p:txBody>
      </p:sp>
      <p:sp>
        <p:nvSpPr>
          <p:cNvPr id="4104" name="Line 11">
            <a:extLst>
              <a:ext uri="{FF2B5EF4-FFF2-40B4-BE49-F238E27FC236}">
                <a16:creationId xmlns:a16="http://schemas.microsoft.com/office/drawing/2014/main" id="{03F9E58C-3E6B-4DF5-B79C-F530682B87C8}"/>
              </a:ext>
            </a:extLst>
          </p:cNvPr>
          <p:cNvSpPr>
            <a:spLocks noChangeShapeType="1"/>
          </p:cNvSpPr>
          <p:nvPr/>
        </p:nvSpPr>
        <p:spPr bwMode="auto">
          <a:xfrm>
            <a:off x="0" y="4876800"/>
            <a:ext cx="609600" cy="1588"/>
          </a:xfrm>
          <a:prstGeom prst="line">
            <a:avLst/>
          </a:prstGeom>
          <a:noFill/>
          <a:ln w="44280" cap="sq">
            <a:solidFill>
              <a:srgbClr val="891411"/>
            </a:solidFill>
            <a:miter lim="800000"/>
            <a:headEnd/>
            <a:tailEnd/>
          </a:ln>
          <a:extLst>
            <a:ext uri="{909E8E84-426E-40DD-AFC4-6F175D3DCCD1}">
              <a14:hiddenFill xmlns:a14="http://schemas.microsoft.com/office/drawing/2010/main">
                <a:noFill/>
              </a14:hiddenFill>
            </a:ext>
          </a:extLst>
        </p:spPr>
        <p:txBody>
          <a:bodyPr/>
          <a:lstStyle/>
          <a:p>
            <a:endParaRPr lang="de-DE"/>
          </a:p>
        </p:txBody>
      </p:sp>
    </p:spTree>
  </p:cSld>
  <p:clrMap bg1="lt1" tx1="dk1" bg2="lt2" tx2="dk2" accent1="accent1" accent2="accent2" accent3="accent3" accent4="accent4" accent5="accent5" accent6="accent6" hlink="hlink" folHlink="folHlink"/>
  <p:sldLayoutIdLst>
    <p:sldLayoutId id="2147484108" r:id="rId1"/>
    <p:sldLayoutId id="2147484109" r:id="rId2"/>
    <p:sldLayoutId id="2147484110" r:id="rId3"/>
    <p:sldLayoutId id="2147484111" r:id="rId4"/>
    <p:sldLayoutId id="2147484112" r:id="rId5"/>
    <p:sldLayoutId id="2147484113" r:id="rId6"/>
    <p:sldLayoutId id="2147484114" r:id="rId7"/>
    <p:sldLayoutId id="2147484115" r:id="rId8"/>
    <p:sldLayoutId id="2147484116" r:id="rId9"/>
    <p:sldLayoutId id="2147484117" r:id="rId10"/>
    <p:sldLayoutId id="2147484118" r:id="rId11"/>
  </p:sldLayoutIdLst>
  <p:txStyles>
    <p:titleStyle>
      <a:lvl1pPr algn="l" defTabSz="449263" rtl="0" eaLnBrk="0" fontAlgn="base" hangingPunct="0">
        <a:spcBef>
          <a:spcPct val="0"/>
        </a:spcBef>
        <a:spcAft>
          <a:spcPct val="0"/>
        </a:spcAft>
        <a:buClr>
          <a:srgbClr val="000000"/>
        </a:buClr>
        <a:buSzPct val="100000"/>
        <a:buFont typeface="Times New Roman" panose="02020603050405020304" pitchFamily="18" charset="0"/>
        <a:defRPr sz="4200">
          <a:solidFill>
            <a:srgbClr val="000000"/>
          </a:solidFill>
          <a:latin typeface="+mj-lt"/>
          <a:ea typeface="Arial Unicode MS" pitchFamily="34" charset="-128"/>
          <a:cs typeface="+mj-cs"/>
        </a:defRPr>
      </a:lvl1pPr>
      <a:lvl2pPr algn="l" defTabSz="449263" rtl="0" eaLnBrk="0" fontAlgn="base" hangingPunct="0">
        <a:spcBef>
          <a:spcPct val="0"/>
        </a:spcBef>
        <a:spcAft>
          <a:spcPct val="0"/>
        </a:spcAft>
        <a:buClr>
          <a:srgbClr val="000000"/>
        </a:buClr>
        <a:buSzPct val="100000"/>
        <a:buFont typeface="Times New Roman" panose="02020603050405020304" pitchFamily="18" charset="0"/>
        <a:defRPr sz="4200">
          <a:solidFill>
            <a:srgbClr val="000000"/>
          </a:solidFill>
          <a:latin typeface="Times New Roman" pitchFamily="16" charset="0"/>
          <a:ea typeface="Arial Unicode MS" pitchFamily="34" charset="-128"/>
          <a:cs typeface="Arial Unicode MS" charset="0"/>
        </a:defRPr>
      </a:lvl2pPr>
      <a:lvl3pPr algn="l" defTabSz="449263" rtl="0" eaLnBrk="0" fontAlgn="base" hangingPunct="0">
        <a:spcBef>
          <a:spcPct val="0"/>
        </a:spcBef>
        <a:spcAft>
          <a:spcPct val="0"/>
        </a:spcAft>
        <a:buClr>
          <a:srgbClr val="000000"/>
        </a:buClr>
        <a:buSzPct val="100000"/>
        <a:buFont typeface="Times New Roman" panose="02020603050405020304" pitchFamily="18" charset="0"/>
        <a:defRPr sz="4200">
          <a:solidFill>
            <a:srgbClr val="000000"/>
          </a:solidFill>
          <a:latin typeface="Times New Roman" pitchFamily="16" charset="0"/>
          <a:ea typeface="Arial Unicode MS" pitchFamily="34" charset="-128"/>
          <a:cs typeface="Arial Unicode MS" charset="0"/>
        </a:defRPr>
      </a:lvl3pPr>
      <a:lvl4pPr algn="l" defTabSz="449263" rtl="0" eaLnBrk="0" fontAlgn="base" hangingPunct="0">
        <a:spcBef>
          <a:spcPct val="0"/>
        </a:spcBef>
        <a:spcAft>
          <a:spcPct val="0"/>
        </a:spcAft>
        <a:buClr>
          <a:srgbClr val="000000"/>
        </a:buClr>
        <a:buSzPct val="100000"/>
        <a:buFont typeface="Times New Roman" panose="02020603050405020304" pitchFamily="18" charset="0"/>
        <a:defRPr sz="4200">
          <a:solidFill>
            <a:srgbClr val="000000"/>
          </a:solidFill>
          <a:latin typeface="Times New Roman" pitchFamily="16" charset="0"/>
          <a:ea typeface="Arial Unicode MS" pitchFamily="34" charset="-128"/>
          <a:cs typeface="Arial Unicode MS" charset="0"/>
        </a:defRPr>
      </a:lvl4pPr>
      <a:lvl5pPr algn="l" defTabSz="449263" rtl="0" eaLnBrk="0" fontAlgn="base" hangingPunct="0">
        <a:spcBef>
          <a:spcPct val="0"/>
        </a:spcBef>
        <a:spcAft>
          <a:spcPct val="0"/>
        </a:spcAft>
        <a:buClr>
          <a:srgbClr val="000000"/>
        </a:buClr>
        <a:buSzPct val="100000"/>
        <a:buFont typeface="Times New Roman" panose="02020603050405020304" pitchFamily="18" charset="0"/>
        <a:defRPr sz="4200">
          <a:solidFill>
            <a:srgbClr val="000000"/>
          </a:solidFill>
          <a:latin typeface="Times New Roman" pitchFamily="16" charset="0"/>
          <a:ea typeface="Arial Unicode MS" pitchFamily="34" charset="-128"/>
          <a:cs typeface="Arial Unicode MS" charset="0"/>
        </a:defRPr>
      </a:lvl5pPr>
      <a:lvl6pPr marL="2514600" indent="-228600" algn="l" defTabSz="449263" rtl="0" eaLnBrk="0" fontAlgn="base" hangingPunct="0">
        <a:spcBef>
          <a:spcPct val="0"/>
        </a:spcBef>
        <a:spcAft>
          <a:spcPct val="0"/>
        </a:spcAft>
        <a:buClr>
          <a:srgbClr val="000000"/>
        </a:buClr>
        <a:buSzPct val="100000"/>
        <a:buFont typeface="Times New Roman" pitchFamily="16" charset="0"/>
        <a:defRPr sz="4200">
          <a:solidFill>
            <a:srgbClr val="000000"/>
          </a:solidFill>
          <a:latin typeface="Times New Roman" pitchFamily="16" charset="0"/>
          <a:cs typeface="Arial Unicode MS" charset="0"/>
        </a:defRPr>
      </a:lvl6pPr>
      <a:lvl7pPr marL="2971800" indent="-228600" algn="l" defTabSz="449263" rtl="0" eaLnBrk="0" fontAlgn="base" hangingPunct="0">
        <a:spcBef>
          <a:spcPct val="0"/>
        </a:spcBef>
        <a:spcAft>
          <a:spcPct val="0"/>
        </a:spcAft>
        <a:buClr>
          <a:srgbClr val="000000"/>
        </a:buClr>
        <a:buSzPct val="100000"/>
        <a:buFont typeface="Times New Roman" pitchFamily="16" charset="0"/>
        <a:defRPr sz="4200">
          <a:solidFill>
            <a:srgbClr val="000000"/>
          </a:solidFill>
          <a:latin typeface="Times New Roman" pitchFamily="16" charset="0"/>
          <a:cs typeface="Arial Unicode MS" charset="0"/>
        </a:defRPr>
      </a:lvl7pPr>
      <a:lvl8pPr marL="3429000" indent="-228600" algn="l" defTabSz="449263" rtl="0" eaLnBrk="0" fontAlgn="base" hangingPunct="0">
        <a:spcBef>
          <a:spcPct val="0"/>
        </a:spcBef>
        <a:spcAft>
          <a:spcPct val="0"/>
        </a:spcAft>
        <a:buClr>
          <a:srgbClr val="000000"/>
        </a:buClr>
        <a:buSzPct val="100000"/>
        <a:buFont typeface="Times New Roman" pitchFamily="16" charset="0"/>
        <a:defRPr sz="4200">
          <a:solidFill>
            <a:srgbClr val="000000"/>
          </a:solidFill>
          <a:latin typeface="Times New Roman" pitchFamily="16" charset="0"/>
          <a:cs typeface="Arial Unicode MS" charset="0"/>
        </a:defRPr>
      </a:lvl8pPr>
      <a:lvl9pPr marL="3886200" indent="-228600" algn="l" defTabSz="449263" rtl="0" eaLnBrk="0" fontAlgn="base" hangingPunct="0">
        <a:spcBef>
          <a:spcPct val="0"/>
        </a:spcBef>
        <a:spcAft>
          <a:spcPct val="0"/>
        </a:spcAft>
        <a:buClr>
          <a:srgbClr val="000000"/>
        </a:buClr>
        <a:buSzPct val="100000"/>
        <a:buFont typeface="Times New Roman" pitchFamily="16" charset="0"/>
        <a:defRPr sz="4200">
          <a:solidFill>
            <a:srgbClr val="000000"/>
          </a:solidFill>
          <a:latin typeface="Times New Roman" pitchFamily="16" charset="0"/>
          <a:cs typeface="Arial Unicode MS" charset="0"/>
        </a:defRPr>
      </a:lvl9pPr>
    </p:titleStyle>
    <p:bodyStyle>
      <a:lvl1pPr marL="342900" indent="-342900" algn="l" defTabSz="449263" rtl="0" eaLnBrk="0" fontAlgn="base" hangingPunct="0">
        <a:spcBef>
          <a:spcPts val="700"/>
        </a:spcBef>
        <a:spcAft>
          <a:spcPct val="0"/>
        </a:spcAft>
        <a:buClr>
          <a:srgbClr val="000000"/>
        </a:buClr>
        <a:buSzPct val="100000"/>
        <a:buFont typeface="Times New Roman" panose="02020603050405020304" pitchFamily="18" charset="0"/>
        <a:buChar char="•"/>
        <a:defRPr sz="2800">
          <a:solidFill>
            <a:srgbClr val="000000"/>
          </a:solidFill>
          <a:latin typeface="+mn-lt"/>
          <a:ea typeface="Arial Unicode MS" pitchFamily="34" charset="-128"/>
          <a:cs typeface="+mn-cs"/>
        </a:defRPr>
      </a:lvl1pPr>
      <a:lvl2pPr marL="742950" indent="-285750" algn="l" defTabSz="449263" rtl="0" eaLnBrk="0" fontAlgn="base" hangingPunct="0">
        <a:spcBef>
          <a:spcPts val="650"/>
        </a:spcBef>
        <a:spcAft>
          <a:spcPct val="0"/>
        </a:spcAft>
        <a:buClr>
          <a:srgbClr val="000000"/>
        </a:buClr>
        <a:buSzPct val="100000"/>
        <a:buFont typeface="Times New Roman" panose="02020603050405020304" pitchFamily="18" charset="0"/>
        <a:buChar char="–"/>
        <a:defRPr sz="2600">
          <a:solidFill>
            <a:srgbClr val="000000"/>
          </a:solidFill>
          <a:latin typeface="+mn-lt"/>
          <a:ea typeface="Arial Unicode MS" pitchFamily="34" charset="-128"/>
          <a:cs typeface="+mn-cs"/>
        </a:defRPr>
      </a:lvl2pPr>
      <a:lvl3pPr marL="1143000" indent="-228600" algn="l" defTabSz="449263" rtl="0" eaLnBrk="0" fontAlgn="base" hangingPunct="0">
        <a:spcBef>
          <a:spcPts val="575"/>
        </a:spcBef>
        <a:spcAft>
          <a:spcPct val="0"/>
        </a:spcAft>
        <a:buClr>
          <a:srgbClr val="000000"/>
        </a:buClr>
        <a:buSzPct val="100000"/>
        <a:buFont typeface="Times New Roman" panose="02020603050405020304" pitchFamily="18" charset="0"/>
        <a:buChar char="•"/>
        <a:defRPr sz="2300">
          <a:solidFill>
            <a:srgbClr val="000000"/>
          </a:solidFill>
          <a:latin typeface="+mn-lt"/>
          <a:ea typeface="Arial Unicode MS" pitchFamily="34" charset="-128"/>
          <a:cs typeface="+mn-cs"/>
        </a:defRPr>
      </a:lvl3pPr>
      <a:lvl4pPr marL="1600200" indent="-228600" algn="l" defTabSz="449263" rtl="0"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mn-lt"/>
          <a:ea typeface="Arial Unicode MS" pitchFamily="34" charset="-128"/>
          <a:cs typeface="+mn-cs"/>
        </a:defRPr>
      </a:lvl4pPr>
      <a:lvl5pPr marL="2057400" indent="-228600" algn="l" defTabSz="449263" rtl="0"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mn-lt"/>
          <a:ea typeface="Arial Unicode MS" pitchFamily="34" charset="-128"/>
          <a:cs typeface="+mn-cs"/>
        </a:defRPr>
      </a:lvl5pPr>
      <a:lvl6pPr marL="2514600" indent="-228600" algn="l" defTabSz="449263"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cs typeface="+mn-cs"/>
        </a:defRPr>
      </a:lvl6pPr>
      <a:lvl7pPr marL="2971800" indent="-228600" algn="l" defTabSz="449263"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cs typeface="+mn-cs"/>
        </a:defRPr>
      </a:lvl7pPr>
      <a:lvl8pPr marL="3429000" indent="-228600" algn="l" defTabSz="449263"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cs typeface="+mn-cs"/>
        </a:defRPr>
      </a:lvl8pPr>
      <a:lvl9pPr marL="3886200" indent="-228600" algn="l" defTabSz="449263"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jpeg"/><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29.tif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hyperlink" Target="https://www.terminland.de/schulanmeldung.iogs.kretzerstr/" TargetMode="Externa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hyperlink" Target="mailto:bac@perspektive-koeln.de" TargetMode="External"/><Relationship Id="rId2" Type="http://schemas.openxmlformats.org/officeDocument/2006/relationships/hyperlink" Target="http://www.perspektive-koeln.de/" TargetMode="External"/><Relationship Id="rId1" Type="http://schemas.openxmlformats.org/officeDocument/2006/relationships/slideLayout" Target="../slideLayouts/slideLayout4.xml"/><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7.jpeg"/><Relationship Id="rId7" Type="http://schemas.openxmlformats.org/officeDocument/2006/relationships/image" Target="../media/image41.jpe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43.jpeg"/><Relationship Id="rId4" Type="http://schemas.openxmlformats.org/officeDocument/2006/relationships/image" Target="../media/image42.jpe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30.xml"/><Relationship Id="rId4" Type="http://schemas.openxmlformats.org/officeDocument/2006/relationships/image" Target="../media/image44.jpe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30.xml"/></Relationships>
</file>

<file path=ppt/slides/_rels/slide31.xml.rels><?xml version="1.0" encoding="UTF-8" standalone="yes"?>
<Relationships xmlns="http://schemas.openxmlformats.org/package/2006/relationships"><Relationship Id="rId3" Type="http://schemas.openxmlformats.org/officeDocument/2006/relationships/hyperlink" Target="https://www.terminland.de/schulanmeldung.iogs.kretzerstr/" TargetMode="External"/><Relationship Id="rId2" Type="http://schemas.openxmlformats.org/officeDocument/2006/relationships/notesSlide" Target="../notesSlides/notesSlide25.xml"/><Relationship Id="rId1" Type="http://schemas.openxmlformats.org/officeDocument/2006/relationships/slideLayout" Target="../slideLayouts/slideLayout30.xml"/><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30.xml"/></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30.xml"/></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8.xml"/><Relationship Id="rId1" Type="http://schemas.openxmlformats.org/officeDocument/2006/relationships/slideLayout" Target="../slideLayouts/slideLayout30.xml"/></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45.jpe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4.tiff"/></Relationships>
</file>

<file path=ppt/slides/_rels/slide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9.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2.png"/><Relationship Id="rId7"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1.jpeg"/><Relationship Id="rId5" Type="http://schemas.openxmlformats.org/officeDocument/2006/relationships/image" Target="../media/image10.emf"/><Relationship Id="rId4" Type="http://schemas.openxmlformats.org/officeDocument/2006/relationships/image" Target="../media/image9.jpeg"/><Relationship Id="rId9"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1">
            <a:extLst>
              <a:ext uri="{FF2B5EF4-FFF2-40B4-BE49-F238E27FC236}">
                <a16:creationId xmlns:a16="http://schemas.microsoft.com/office/drawing/2014/main" id="{D4CDAAFD-F016-4760-BB87-E01DDD66B519}"/>
              </a:ext>
            </a:extLst>
          </p:cNvPr>
          <p:cNvSpPr txBox="1">
            <a:spLocks noChangeArrowheads="1"/>
          </p:cNvSpPr>
          <p:nvPr/>
        </p:nvSpPr>
        <p:spPr bwMode="auto">
          <a:xfrm>
            <a:off x="1857375" y="857250"/>
            <a:ext cx="68580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1pPr>
            <a:lvl2pPr marL="37931725" indent="-37474525">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1" hangingPunct="1">
              <a:buSzPct val="100000"/>
            </a:pPr>
            <a:br>
              <a:rPr lang="de-DE" altLang="de-DE" sz="3800">
                <a:solidFill>
                  <a:srgbClr val="27483F"/>
                </a:solidFill>
                <a:latin typeface="Berlin Sans FB" panose="020E0602020502020306" pitchFamily="34" charset="0"/>
              </a:rPr>
            </a:br>
            <a:r>
              <a:rPr lang="de-DE" altLang="de-DE" sz="4800">
                <a:solidFill>
                  <a:srgbClr val="27483F"/>
                </a:solidFill>
                <a:latin typeface="Berlin Sans FB" panose="020E0602020502020306" pitchFamily="34" charset="0"/>
              </a:rPr>
              <a:t>IOGS Kretzerstraße</a:t>
            </a:r>
          </a:p>
          <a:p>
            <a:pPr eaLnBrk="1" hangingPunct="1">
              <a:buSzPct val="100000"/>
            </a:pPr>
            <a:r>
              <a:rPr lang="de-DE" altLang="de-DE" sz="2000">
                <a:solidFill>
                  <a:srgbClr val="27483F"/>
                </a:solidFill>
                <a:latin typeface="Berlin Sans FB" panose="020E0602020502020306" pitchFamily="34" charset="0"/>
              </a:rPr>
              <a:t>Kretzerstraße 5-7, 50733 Köln (Nippes)</a:t>
            </a:r>
          </a:p>
        </p:txBody>
      </p:sp>
      <p:sp>
        <p:nvSpPr>
          <p:cNvPr id="8195" name="Text Box 2">
            <a:extLst>
              <a:ext uri="{FF2B5EF4-FFF2-40B4-BE49-F238E27FC236}">
                <a16:creationId xmlns:a16="http://schemas.microsoft.com/office/drawing/2014/main" id="{69B652E6-235B-4062-9EAF-1C2DAFE144D5}"/>
              </a:ext>
            </a:extLst>
          </p:cNvPr>
          <p:cNvSpPr txBox="1">
            <a:spLocks noChangeArrowheads="1"/>
          </p:cNvSpPr>
          <p:nvPr/>
        </p:nvSpPr>
        <p:spPr bwMode="auto">
          <a:xfrm>
            <a:off x="1371600" y="4195763"/>
            <a:ext cx="6858000" cy="168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1pPr>
            <a:lvl2pPr marL="37931725" indent="-37474525">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hangingPunct="1">
              <a:spcBef>
                <a:spcPts val="1650"/>
              </a:spcBef>
              <a:buSzPct val="90000"/>
            </a:pPr>
            <a:r>
              <a:rPr lang="de-DE" altLang="de-DE" sz="6600">
                <a:solidFill>
                  <a:srgbClr val="670F0D"/>
                </a:solidFill>
                <a:latin typeface="Berlin Sans FB" panose="020E0602020502020306" pitchFamily="34" charset="0"/>
              </a:rPr>
              <a:t>Informationen</a:t>
            </a:r>
          </a:p>
          <a:p>
            <a:pPr algn="ctr" eaLnBrk="1" hangingPunct="1">
              <a:spcBef>
                <a:spcPts val="1650"/>
              </a:spcBef>
              <a:buSzPct val="90000"/>
            </a:pPr>
            <a:r>
              <a:rPr lang="de-DE" altLang="de-DE" sz="3200">
                <a:solidFill>
                  <a:srgbClr val="670F0D"/>
                </a:solidFill>
                <a:latin typeface="Berlin Sans FB" panose="020E0602020502020306" pitchFamily="34" charset="0"/>
              </a:rPr>
              <a:t>für alle Interessierten</a:t>
            </a:r>
          </a:p>
          <a:p>
            <a:pPr eaLnBrk="1" hangingPunct="1">
              <a:spcBef>
                <a:spcPts val="900"/>
              </a:spcBef>
              <a:buSzPct val="90000"/>
            </a:pPr>
            <a:endParaRPr lang="de-DE" altLang="de-DE" sz="3600">
              <a:solidFill>
                <a:srgbClr val="670F0D"/>
              </a:solidFill>
              <a:latin typeface="Berlin Sans FB" panose="020E0602020502020306" pitchFamily="34" charset="0"/>
            </a:endParaRPr>
          </a:p>
        </p:txBody>
      </p:sp>
      <p:pic>
        <p:nvPicPr>
          <p:cNvPr id="8196" name="Picture 3">
            <a:extLst>
              <a:ext uri="{FF2B5EF4-FFF2-40B4-BE49-F238E27FC236}">
                <a16:creationId xmlns:a16="http://schemas.microsoft.com/office/drawing/2014/main" id="{93B17FAC-B77D-4C17-9F7E-8252F1BCE8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4860000">
            <a:off x="6582569" y="1026319"/>
            <a:ext cx="1795463"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8197" name="Rechteck 4">
            <a:extLst>
              <a:ext uri="{FF2B5EF4-FFF2-40B4-BE49-F238E27FC236}">
                <a16:creationId xmlns:a16="http://schemas.microsoft.com/office/drawing/2014/main" id="{47FB109A-6A90-4D5D-B8D1-E6A4A70DCFBB}"/>
              </a:ext>
            </a:extLst>
          </p:cNvPr>
          <p:cNvSpPr>
            <a:spLocks noChangeArrowheads="1"/>
          </p:cNvSpPr>
          <p:nvPr/>
        </p:nvSpPr>
        <p:spPr bwMode="auto">
          <a:xfrm>
            <a:off x="1835150" y="2781300"/>
            <a:ext cx="5040313" cy="104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1pPr>
            <a:lvl2pPr marL="37931725" indent="-37474525">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1" hangingPunct="1">
              <a:buSzPct val="100000"/>
            </a:pPr>
            <a:r>
              <a:rPr lang="de-DE" altLang="de-DE">
                <a:solidFill>
                  <a:schemeClr val="tx1"/>
                </a:solidFill>
                <a:latin typeface="Berlin Sans FB" panose="020E0602020502020306" pitchFamily="34" charset="0"/>
              </a:rPr>
              <a:t>0221 9389111-0	     www.iogs-kretzer.de</a:t>
            </a:r>
          </a:p>
          <a:p>
            <a:pPr eaLnBrk="1" hangingPunct="1">
              <a:buSzPct val="100000"/>
            </a:pPr>
            <a:r>
              <a:rPr lang="de-DE" altLang="de-DE">
                <a:solidFill>
                  <a:schemeClr val="tx1"/>
                </a:solidFill>
                <a:latin typeface="Berlin Sans FB" panose="020E0602020502020306" pitchFamily="34" charset="0"/>
              </a:rPr>
              <a:t>			   iogs-kretzerstr@stadt-koeln.de</a:t>
            </a:r>
          </a:p>
          <a:p>
            <a:pPr eaLnBrk="1" hangingPunct="1">
              <a:buSzPct val="100000"/>
            </a:pPr>
            <a:endParaRPr lang="de-DE" altLang="de-DE" sz="800">
              <a:solidFill>
                <a:schemeClr val="tx1"/>
              </a:solidFill>
              <a:latin typeface="Berlin Sans FB" panose="020E0602020502020306" pitchFamily="34" charset="0"/>
            </a:endParaRPr>
          </a:p>
          <a:p>
            <a:pPr eaLnBrk="1" hangingPunct="1">
              <a:buSzPct val="100000"/>
            </a:pPr>
            <a:endParaRPr lang="de-DE" altLang="de-DE">
              <a:solidFill>
                <a:schemeClr val="tx1"/>
              </a:solidFill>
              <a:latin typeface="Berlin Sans FB" panose="020E0602020502020306" pitchFamily="34" charset="0"/>
            </a:endParaRP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Titel 1">
            <a:extLst>
              <a:ext uri="{FF2B5EF4-FFF2-40B4-BE49-F238E27FC236}">
                <a16:creationId xmlns:a16="http://schemas.microsoft.com/office/drawing/2014/main" id="{4BE490F6-B36B-A342-B0BF-18044768E4C1}"/>
              </a:ext>
            </a:extLst>
          </p:cNvPr>
          <p:cNvSpPr>
            <a:spLocks noGrp="1" noChangeArrowheads="1"/>
          </p:cNvSpPr>
          <p:nvPr>
            <p:ph type="title"/>
          </p:nvPr>
        </p:nvSpPr>
        <p:spPr/>
        <p:txBody>
          <a:bodyPr/>
          <a:lstStyle/>
          <a:p>
            <a:br>
              <a:rPr lang="de-DE" altLang="de-DE" sz="2800" b="1" dirty="0">
                <a:solidFill>
                  <a:srgbClr val="216146"/>
                </a:solidFill>
                <a:ea typeface="ＭＳ Ｐゴシック" panose="020B0600070205080204" pitchFamily="34" charset="-128"/>
              </a:rPr>
            </a:br>
            <a:r>
              <a:rPr lang="de-DE" altLang="de-DE" sz="2800" b="1" dirty="0">
                <a:solidFill>
                  <a:srgbClr val="216146"/>
                </a:solidFill>
                <a:ea typeface="ＭＳ Ｐゴシック" panose="020B0600070205080204" pitchFamily="34" charset="-128"/>
              </a:rPr>
              <a:t>eindeutige Symbole, </a:t>
            </a:r>
            <a:br>
              <a:rPr lang="de-DE" altLang="de-DE" sz="2800" b="1" dirty="0">
                <a:solidFill>
                  <a:srgbClr val="216146"/>
                </a:solidFill>
                <a:ea typeface="ＭＳ Ｐゴシック" panose="020B0600070205080204" pitchFamily="34" charset="-128"/>
              </a:rPr>
            </a:br>
            <a:r>
              <a:rPr lang="de-DE" altLang="de-DE" sz="2800" b="1" dirty="0">
                <a:solidFill>
                  <a:srgbClr val="216146"/>
                </a:solidFill>
                <a:ea typeface="ＭＳ Ｐゴシック" panose="020B0600070205080204" pitchFamily="34" charset="-128"/>
              </a:rPr>
              <a:t>konsequente Regeln und tägliche Rituale </a:t>
            </a:r>
            <a:br>
              <a:rPr lang="de-DE" altLang="de-DE" sz="2800" b="1" dirty="0">
                <a:solidFill>
                  <a:srgbClr val="216146"/>
                </a:solidFill>
                <a:ea typeface="ＭＳ Ｐゴシック" panose="020B0600070205080204" pitchFamily="34" charset="-128"/>
              </a:rPr>
            </a:br>
            <a:endParaRPr lang="de-DE" altLang="de-DE" sz="3000" b="1" dirty="0">
              <a:ea typeface="ＭＳ Ｐゴシック" panose="020B0600070205080204" pitchFamily="34" charset="-128"/>
            </a:endParaRPr>
          </a:p>
        </p:txBody>
      </p:sp>
      <p:pic>
        <p:nvPicPr>
          <p:cNvPr id="68610" name="Picture 3" descr="kuscheln">
            <a:extLst>
              <a:ext uri="{FF2B5EF4-FFF2-40B4-BE49-F238E27FC236}">
                <a16:creationId xmlns:a16="http://schemas.microsoft.com/office/drawing/2014/main" id="{D9A97897-F010-834D-992C-1246118936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5448" y="2970213"/>
            <a:ext cx="1447800"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1" name="Picture 2" descr="lachen2SW">
            <a:extLst>
              <a:ext uri="{FF2B5EF4-FFF2-40B4-BE49-F238E27FC236}">
                <a16:creationId xmlns:a16="http://schemas.microsoft.com/office/drawing/2014/main" id="{82E87B9C-5C73-B24C-ACEA-C36118F38D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56075" y="3111500"/>
            <a:ext cx="1276350"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2" name="Picture 1" descr="helfenSW">
            <a:extLst>
              <a:ext uri="{FF2B5EF4-FFF2-40B4-BE49-F238E27FC236}">
                <a16:creationId xmlns:a16="http://schemas.microsoft.com/office/drawing/2014/main" id="{33AB73AE-D825-2B42-A361-0BF49B894F1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92850" y="2944813"/>
            <a:ext cx="14509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4">
            <a:extLst>
              <a:ext uri="{FF2B5EF4-FFF2-40B4-BE49-F238E27FC236}">
                <a16:creationId xmlns:a16="http://schemas.microsoft.com/office/drawing/2014/main" id="{1C002802-9154-4747-94A6-97356755C308}"/>
              </a:ext>
            </a:extLst>
          </p:cNvPr>
          <p:cNvSpPr>
            <a:spLocks noChangeArrowheads="1"/>
          </p:cNvSpPr>
          <p:nvPr/>
        </p:nvSpPr>
        <p:spPr bwMode="auto">
          <a:xfrm>
            <a:off x="552450" y="860425"/>
            <a:ext cx="3068638" cy="2470150"/>
          </a:xfrm>
          <a:prstGeom prst="rect">
            <a:avLst/>
          </a:prstGeom>
          <a:noFill/>
          <a:ln>
            <a:noFill/>
          </a:ln>
          <a:effectLst/>
        </p:spPr>
        <p:txBody>
          <a:bodyPr wrap="none" lIns="68580" tIns="34290" rIns="68580" bIns="34290" anchor="ctr">
            <a:spAutoFit/>
          </a:bodyPr>
          <a:lstStyle>
            <a:lvl1pPr indent="449263"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indent="336938" defTabSz="685783">
              <a:defRPr/>
            </a:pPr>
            <a:endParaRPr lang="de-DE" altLang="de-DE" sz="1500" dirty="0">
              <a:solidFill>
                <a:srgbClr val="FF0000"/>
              </a:solidFill>
              <a:latin typeface="Grundschrift" panose="03010100010101010101" pitchFamily="66" charset="0"/>
              <a:ea typeface="Times New Roman" panose="02020603050405020304" pitchFamily="18" charset="0"/>
            </a:endParaRPr>
          </a:p>
          <a:p>
            <a:pPr indent="336938" defTabSz="685783">
              <a:defRPr/>
            </a:pPr>
            <a:endParaRPr lang="de-DE" altLang="de-DE" sz="1500" dirty="0">
              <a:solidFill>
                <a:srgbClr val="FF0000"/>
              </a:solidFill>
              <a:latin typeface="Grundschrift" panose="03010100010101010101" pitchFamily="66" charset="0"/>
              <a:ea typeface="Times New Roman" panose="02020603050405020304" pitchFamily="18" charset="0"/>
            </a:endParaRPr>
          </a:p>
          <a:p>
            <a:pPr indent="336938" defTabSz="685783">
              <a:defRPr/>
            </a:pPr>
            <a:endParaRPr lang="de-DE" altLang="de-DE" sz="1500" dirty="0">
              <a:solidFill>
                <a:srgbClr val="FF0000"/>
              </a:solidFill>
              <a:latin typeface="Grundschrift" panose="03010100010101010101" pitchFamily="66" charset="0"/>
              <a:ea typeface="Times New Roman" panose="02020603050405020304" pitchFamily="18" charset="0"/>
            </a:endParaRPr>
          </a:p>
          <a:p>
            <a:pPr indent="336938" defTabSz="685783">
              <a:defRPr/>
            </a:pPr>
            <a:endParaRPr lang="de-DE" altLang="de-DE" sz="1500" dirty="0">
              <a:solidFill>
                <a:srgbClr val="FF0000"/>
              </a:solidFill>
              <a:latin typeface="Grundschrift" panose="03010100010101010101" pitchFamily="66" charset="0"/>
              <a:ea typeface="Times New Roman" panose="02020603050405020304" pitchFamily="18" charset="0"/>
            </a:endParaRPr>
          </a:p>
          <a:p>
            <a:pPr indent="336938" defTabSz="685783">
              <a:defRPr/>
            </a:pPr>
            <a:endParaRPr lang="de-DE" altLang="de-DE" sz="1500" dirty="0">
              <a:solidFill>
                <a:srgbClr val="FF0000"/>
              </a:solidFill>
              <a:latin typeface="Grundschrift" panose="03010100010101010101" pitchFamily="66" charset="0"/>
              <a:ea typeface="Times New Roman" panose="02020603050405020304" pitchFamily="18" charset="0"/>
            </a:endParaRPr>
          </a:p>
          <a:p>
            <a:pPr indent="336938" defTabSz="685783">
              <a:defRPr/>
            </a:pPr>
            <a:endParaRPr lang="de-DE" altLang="de-DE" sz="1500" dirty="0">
              <a:solidFill>
                <a:srgbClr val="FF0000"/>
              </a:solidFill>
              <a:latin typeface="Grundschrift" panose="03010100010101010101" pitchFamily="66" charset="0"/>
              <a:ea typeface="Times New Roman" panose="02020603050405020304" pitchFamily="18" charset="0"/>
            </a:endParaRPr>
          </a:p>
          <a:p>
            <a:pPr indent="336938" defTabSz="685783">
              <a:defRPr/>
            </a:pPr>
            <a:r>
              <a:rPr lang="de-DE" altLang="de-DE" sz="2400" dirty="0">
                <a:solidFill>
                  <a:srgbClr val="FF0000"/>
                </a:solidFill>
                <a:latin typeface="Grundschrift" panose="03010100010101010101" pitchFamily="66" charset="0"/>
                <a:ea typeface="Times New Roman" panose="02020603050405020304" pitchFamily="18" charset="0"/>
              </a:rPr>
              <a:t>So bin ich</a:t>
            </a:r>
            <a:r>
              <a:rPr lang="de-DE" altLang="de-DE" sz="2400" dirty="0">
                <a:solidFill>
                  <a:srgbClr val="FF0000"/>
                </a:solidFill>
                <a:latin typeface="Courier New" panose="02070309020205020404" pitchFamily="49" charset="0"/>
                <a:ea typeface="Times New Roman" panose="02020603050405020304" pitchFamily="18" charset="0"/>
              </a:rPr>
              <a:t>…</a:t>
            </a:r>
            <a:r>
              <a:rPr lang="de-DE" altLang="de-DE" sz="1500" dirty="0">
                <a:solidFill>
                  <a:srgbClr val="FF0000"/>
                </a:solidFill>
                <a:latin typeface="Courier New" panose="02070309020205020404" pitchFamily="49" charset="0"/>
                <a:ea typeface="Times New Roman" panose="02020603050405020304" pitchFamily="18" charset="0"/>
              </a:rPr>
              <a:t>		</a:t>
            </a:r>
            <a:endParaRPr lang="de-DE" altLang="de-DE" sz="750" dirty="0"/>
          </a:p>
          <a:p>
            <a:pPr indent="336938" defTabSz="685783">
              <a:defRPr/>
            </a:pPr>
            <a:r>
              <a:rPr lang="de-DE" altLang="de-DE" sz="1500" dirty="0">
                <a:solidFill>
                  <a:srgbClr val="FF0000"/>
                </a:solidFill>
                <a:latin typeface="Courier New" panose="02070309020205020404" pitchFamily="49" charset="0"/>
                <a:ea typeface="Times New Roman" panose="02020603050405020304" pitchFamily="18" charset="0"/>
              </a:rPr>
              <a:t>	</a:t>
            </a:r>
            <a:r>
              <a:rPr lang="de-DE" altLang="de-DE" sz="900" dirty="0">
                <a:solidFill>
                  <a:srgbClr val="FF0000"/>
                </a:solidFill>
                <a:latin typeface="Courier New" panose="02070309020205020404" pitchFamily="49" charset="0"/>
                <a:ea typeface="Times New Roman" panose="02020603050405020304" pitchFamily="18" charset="0"/>
              </a:rPr>
              <a:t>	  </a:t>
            </a:r>
            <a:r>
              <a:rPr lang="de-DE" altLang="de-DE" sz="900" dirty="0">
                <a:latin typeface="Courier New" panose="02070309020205020404" pitchFamily="49" charset="0"/>
                <a:ea typeface="Times New Roman" panose="02020603050405020304" pitchFamily="18" charset="0"/>
              </a:rPr>
              <a:t>      </a:t>
            </a:r>
            <a:r>
              <a:rPr lang="de-DE" altLang="de-DE" sz="900" dirty="0">
                <a:ea typeface="Times New Roman" panose="02020603050405020304" pitchFamily="18" charset="0"/>
              </a:rPr>
              <a:t>                       </a:t>
            </a:r>
            <a:endParaRPr lang="de-DE" altLang="de-DE" sz="750" dirty="0"/>
          </a:p>
          <a:p>
            <a:pPr indent="336938" defTabSz="685783">
              <a:defRPr/>
            </a:pPr>
            <a:r>
              <a:rPr lang="de-DE" altLang="de-DE" sz="900" dirty="0">
                <a:latin typeface="Grundschrift" panose="03010100010101010101" pitchFamily="66" charset="0"/>
                <a:ea typeface="Times New Roman" panose="02020603050405020304" pitchFamily="18" charset="0"/>
                <a:cs typeface="Courier New" panose="02070309020205020404" pitchFamily="49" charset="0"/>
              </a:rPr>
              <a:t>				     </a:t>
            </a:r>
            <a:endParaRPr lang="de-DE" altLang="de-DE" sz="750" dirty="0"/>
          </a:p>
          <a:p>
            <a:pPr indent="336938" defTabSz="685783">
              <a:defRPr/>
            </a:pPr>
            <a:endParaRPr lang="de-DE" altLang="de-DE" dirty="0"/>
          </a:p>
        </p:txBody>
      </p:sp>
      <p:sp>
        <p:nvSpPr>
          <p:cNvPr id="68614" name="Rectangle 5">
            <a:extLst>
              <a:ext uri="{FF2B5EF4-FFF2-40B4-BE49-F238E27FC236}">
                <a16:creationId xmlns:a16="http://schemas.microsoft.com/office/drawing/2014/main" id="{339596B0-4442-F246-AB18-EFE0CBF59CEF}"/>
              </a:ext>
            </a:extLst>
          </p:cNvPr>
          <p:cNvSpPr>
            <a:spLocks noChangeArrowheads="1"/>
          </p:cNvSpPr>
          <p:nvPr/>
        </p:nvSpPr>
        <p:spPr bwMode="auto">
          <a:xfrm>
            <a:off x="4375150" y="2335213"/>
            <a:ext cx="393700" cy="206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80" tIns="34290" rIns="68580" bIns="34290" anchor="ctr">
            <a:spAutoFit/>
          </a:bodyPr>
          <a:lstStyle>
            <a:lvl1pPr defTabSz="684213">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1pPr>
            <a:lvl2pPr defTabSz="684213">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2pPr>
            <a:lvl3pPr defTabSz="684213">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3pPr>
            <a:lvl4pPr defTabSz="684213">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4pPr>
            <a:lvl5pPr defTabSz="684213">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684213" eaLnBrk="0" fontAlgn="base" hangingPunct="0">
              <a:spcBef>
                <a:spcPct val="0"/>
              </a:spcBef>
              <a:spcAft>
                <a:spcPct val="0"/>
              </a:spcAf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684213" eaLnBrk="0" fontAlgn="base" hangingPunct="0">
              <a:spcBef>
                <a:spcPct val="0"/>
              </a:spcBef>
              <a:spcAft>
                <a:spcPct val="0"/>
              </a:spcAf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684213" eaLnBrk="0" fontAlgn="base" hangingPunct="0">
              <a:spcBef>
                <a:spcPct val="0"/>
              </a:spcBef>
              <a:spcAft>
                <a:spcPct val="0"/>
              </a:spcAf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684213" eaLnBrk="0" fontAlgn="base" hangingPunct="0">
              <a:spcBef>
                <a:spcPct val="0"/>
              </a:spcBef>
              <a:spcAft>
                <a:spcPct val="0"/>
              </a:spcAf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just"/>
            <a:r>
              <a:rPr lang="de-DE" altLang="de-DE" sz="900">
                <a:cs typeface="Times New Roman" panose="02020603050405020304" pitchFamily="18" charset="0"/>
              </a:rPr>
              <a:t>        </a:t>
            </a:r>
            <a:endParaRPr lang="de-DE" altLang="de-DE"/>
          </a:p>
        </p:txBody>
      </p:sp>
      <p:sp>
        <p:nvSpPr>
          <p:cNvPr id="68615" name="Rectangle 6">
            <a:extLst>
              <a:ext uri="{FF2B5EF4-FFF2-40B4-BE49-F238E27FC236}">
                <a16:creationId xmlns:a16="http://schemas.microsoft.com/office/drawing/2014/main" id="{73E1F69B-B85C-7C46-84B5-D77DFCF144FF}"/>
              </a:ext>
            </a:extLst>
          </p:cNvPr>
          <p:cNvSpPr>
            <a:spLocks noChangeArrowheads="1"/>
          </p:cNvSpPr>
          <p:nvPr/>
        </p:nvSpPr>
        <p:spPr bwMode="auto">
          <a:xfrm>
            <a:off x="3697288" y="3382963"/>
            <a:ext cx="1749425" cy="206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80" tIns="34290" rIns="68580" bIns="34290" anchor="ctr">
            <a:spAutoFit/>
          </a:bodyPr>
          <a:lstStyle>
            <a:lvl1pPr defTabSz="684213">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1pPr>
            <a:lvl2pPr defTabSz="684213">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2pPr>
            <a:lvl3pPr defTabSz="684213">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3pPr>
            <a:lvl4pPr defTabSz="684213">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4pPr>
            <a:lvl5pPr defTabSz="684213">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684213" eaLnBrk="0" fontAlgn="base" hangingPunct="0">
              <a:spcBef>
                <a:spcPct val="0"/>
              </a:spcBef>
              <a:spcAft>
                <a:spcPct val="0"/>
              </a:spcAf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684213" eaLnBrk="0" fontAlgn="base" hangingPunct="0">
              <a:spcBef>
                <a:spcPct val="0"/>
              </a:spcBef>
              <a:spcAft>
                <a:spcPct val="0"/>
              </a:spcAf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684213" eaLnBrk="0" fontAlgn="base" hangingPunct="0">
              <a:spcBef>
                <a:spcPct val="0"/>
              </a:spcBef>
              <a:spcAft>
                <a:spcPct val="0"/>
              </a:spcAf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684213" eaLnBrk="0" fontAlgn="base" hangingPunct="0">
              <a:spcBef>
                <a:spcPct val="0"/>
              </a:spcBef>
              <a:spcAft>
                <a:spcPct val="0"/>
              </a:spcAf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just"/>
            <a:r>
              <a:rPr lang="de-DE" altLang="de-DE" sz="900">
                <a:cs typeface="Times New Roman" panose="02020603050405020304" pitchFamily="18" charset="0"/>
              </a:rPr>
              <a:t>		       </a:t>
            </a:r>
            <a:endParaRPr lang="de-DE" altLang="de-DE"/>
          </a:p>
        </p:txBody>
      </p:sp>
      <p:sp>
        <p:nvSpPr>
          <p:cNvPr id="68616" name="Rectangle 7">
            <a:extLst>
              <a:ext uri="{FF2B5EF4-FFF2-40B4-BE49-F238E27FC236}">
                <a16:creationId xmlns:a16="http://schemas.microsoft.com/office/drawing/2014/main" id="{4E438338-F823-904E-8F6E-E788C8FA2CF4}"/>
              </a:ext>
            </a:extLst>
          </p:cNvPr>
          <p:cNvSpPr>
            <a:spLocks noChangeArrowheads="1"/>
          </p:cNvSpPr>
          <p:nvPr/>
        </p:nvSpPr>
        <p:spPr bwMode="auto">
          <a:xfrm>
            <a:off x="1816100" y="5022850"/>
            <a:ext cx="5218113" cy="484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80" tIns="34290" rIns="68580" bIns="34290" anchor="ctr">
            <a:spAutoFit/>
          </a:bodyPr>
          <a:lstStyle>
            <a:lvl1pPr defTabSz="684213">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1pPr>
            <a:lvl2pPr defTabSz="684213">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2pPr>
            <a:lvl3pPr defTabSz="684213">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3pPr>
            <a:lvl4pPr defTabSz="684213">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4pPr>
            <a:lvl5pPr defTabSz="684213">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684213" eaLnBrk="0" fontAlgn="base" hangingPunct="0">
              <a:spcBef>
                <a:spcPct val="0"/>
              </a:spcBef>
              <a:spcAft>
                <a:spcPct val="0"/>
              </a:spcAf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684213" eaLnBrk="0" fontAlgn="base" hangingPunct="0">
              <a:spcBef>
                <a:spcPct val="0"/>
              </a:spcBef>
              <a:spcAft>
                <a:spcPct val="0"/>
              </a:spcAf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684213" eaLnBrk="0" fontAlgn="base" hangingPunct="0">
              <a:spcBef>
                <a:spcPct val="0"/>
              </a:spcBef>
              <a:spcAft>
                <a:spcPct val="0"/>
              </a:spcAf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684213" eaLnBrk="0" fontAlgn="base" hangingPunct="0">
              <a:spcBef>
                <a:spcPct val="0"/>
              </a:spcBef>
              <a:spcAft>
                <a:spcPct val="0"/>
              </a:spcAf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just"/>
            <a:r>
              <a:rPr lang="de-DE" altLang="de-DE" sz="2700" dirty="0">
                <a:solidFill>
                  <a:srgbClr val="FF0000"/>
                </a:solidFill>
                <a:latin typeface="Grundschrift" panose="02000603000000000000" pitchFamily="2" charset="0"/>
                <a:ea typeface="Times New Roman" panose="02020603050405020304" pitchFamily="18" charset="0"/>
                <a:cs typeface="Courier New" panose="02070309020205020404" pitchFamily="49" charset="0"/>
              </a:rPr>
              <a:t>friedlich</a:t>
            </a:r>
            <a:r>
              <a:rPr lang="de-DE" altLang="de-DE" sz="900" dirty="0">
                <a:solidFill>
                  <a:srgbClr val="FF0000"/>
                </a:solidFill>
                <a:latin typeface="Grundschrift" panose="02000603000000000000" pitchFamily="2" charset="0"/>
                <a:ea typeface="Times New Roman" panose="02020603050405020304" pitchFamily="18" charset="0"/>
                <a:cs typeface="Courier New" panose="02070309020205020404" pitchFamily="49" charset="0"/>
              </a:rPr>
              <a:t> 		</a:t>
            </a:r>
            <a:r>
              <a:rPr lang="de-DE" altLang="de-DE" sz="2700" dirty="0">
                <a:solidFill>
                  <a:srgbClr val="FF0000"/>
                </a:solidFill>
                <a:latin typeface="Grundschrift" panose="02000603000000000000" pitchFamily="2" charset="0"/>
                <a:ea typeface="Times New Roman" panose="02020603050405020304" pitchFamily="18" charset="0"/>
                <a:cs typeface="Courier New" panose="02070309020205020404" pitchFamily="49" charset="0"/>
              </a:rPr>
              <a:t>freundlich          fair</a:t>
            </a:r>
            <a:endParaRPr lang="de-DE" altLang="de-DE" dirty="0"/>
          </a:p>
        </p:txBody>
      </p:sp>
      <p:sp>
        <p:nvSpPr>
          <p:cNvPr id="3" name="Textfeld 2">
            <a:extLst>
              <a:ext uri="{FF2B5EF4-FFF2-40B4-BE49-F238E27FC236}">
                <a16:creationId xmlns:a16="http://schemas.microsoft.com/office/drawing/2014/main" id="{23E7A19B-125E-A482-C224-B9EB8CA43CF6}"/>
              </a:ext>
            </a:extLst>
          </p:cNvPr>
          <p:cNvSpPr txBox="1"/>
          <p:nvPr/>
        </p:nvSpPr>
        <p:spPr>
          <a:xfrm>
            <a:off x="755576" y="6200259"/>
            <a:ext cx="4588726" cy="369332"/>
          </a:xfrm>
          <a:prstGeom prst="rect">
            <a:avLst/>
          </a:prstGeom>
          <a:noFill/>
        </p:spPr>
        <p:txBody>
          <a:bodyPr wrap="square">
            <a:spAutoFit/>
          </a:bodyPr>
          <a:lstStyle/>
          <a:p>
            <a:r>
              <a:rPr lang="de-DE" altLang="de-DE" sz="1800" b="1" dirty="0">
                <a:solidFill>
                  <a:schemeClr val="tx1"/>
                </a:solidFill>
                <a:ea typeface="ＭＳ Ｐゴシック" panose="020B0600070205080204" pitchFamily="34" charset="-128"/>
              </a:rPr>
              <a:t>Unsere wichtigste Schul-Regel</a:t>
            </a:r>
            <a:endParaRPr lang="de-DE" dirty="0">
              <a:solidFill>
                <a:schemeClr val="tx1"/>
              </a:solidFill>
            </a:endParaRPr>
          </a:p>
        </p:txBody>
      </p:sp>
    </p:spTree>
    <p:extLst>
      <p:ext uri="{BB962C8B-B14F-4D97-AF65-F5344CB8AC3E}">
        <p14:creationId xmlns:p14="http://schemas.microsoft.com/office/powerpoint/2010/main" val="5484449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Titel 1">
            <a:extLst>
              <a:ext uri="{FF2B5EF4-FFF2-40B4-BE49-F238E27FC236}">
                <a16:creationId xmlns:a16="http://schemas.microsoft.com/office/drawing/2014/main" id="{49EF638A-D41A-CB45-98C4-B1FEE102B790}"/>
              </a:ext>
            </a:extLst>
          </p:cNvPr>
          <p:cNvSpPr>
            <a:spLocks noGrp="1" noChangeArrowheads="1"/>
          </p:cNvSpPr>
          <p:nvPr>
            <p:ph type="title"/>
          </p:nvPr>
        </p:nvSpPr>
        <p:spPr>
          <a:xfrm>
            <a:off x="685800" y="533400"/>
            <a:ext cx="7772400" cy="1196975"/>
          </a:xfrm>
        </p:spPr>
        <p:txBody>
          <a:bodyPr/>
          <a:lstStyle/>
          <a:p>
            <a:r>
              <a:rPr lang="de-DE" altLang="de-DE" dirty="0">
                <a:solidFill>
                  <a:schemeClr val="accent1">
                    <a:lumMod val="75000"/>
                  </a:schemeClr>
                </a:solidFill>
                <a:latin typeface="Berlin Sans FB" panose="020E0602020502020306" pitchFamily="34" charset="77"/>
                <a:ea typeface="ＭＳ Ｐゴシック" panose="020B0600070205080204" pitchFamily="34" charset="-128"/>
              </a:rPr>
              <a:t>Klassenregeln- schuleinheitlich</a:t>
            </a:r>
          </a:p>
        </p:txBody>
      </p:sp>
      <p:pic>
        <p:nvPicPr>
          <p:cNvPr id="69634" name="Inhaltsplatzhalter 4">
            <a:extLst>
              <a:ext uri="{FF2B5EF4-FFF2-40B4-BE49-F238E27FC236}">
                <a16:creationId xmlns:a16="http://schemas.microsoft.com/office/drawing/2014/main" id="{AE449FF5-4A8C-9D4F-8FBF-0534D3DA527A}"/>
              </a:ext>
            </a:extLst>
          </p:cNvPr>
          <p:cNvPicPr>
            <a:picLocks noGrp="1" noChangeAspect="1" noChangeArrowheads="1"/>
          </p:cNvPicPr>
          <p:nvPr>
            <p:ph sz="quarter" idx="13"/>
          </p:nvPr>
        </p:nvPicPr>
        <p:blipFill>
          <a:blip r:embed="rId3">
            <a:extLst>
              <a:ext uri="{28A0092B-C50C-407E-A947-70E740481C1C}">
                <a14:useLocalDpi xmlns:a14="http://schemas.microsoft.com/office/drawing/2010/main" val="0"/>
              </a:ext>
            </a:extLst>
          </a:blip>
          <a:srcRect/>
          <a:stretch>
            <a:fillRect/>
          </a:stretch>
        </p:blipFill>
        <p:spPr>
          <a:xfrm>
            <a:off x="685800" y="2170113"/>
            <a:ext cx="1863725" cy="1552575"/>
          </a:xfrm>
        </p:spPr>
      </p:pic>
      <p:pic>
        <p:nvPicPr>
          <p:cNvPr id="69635" name="Grafik 6">
            <a:extLst>
              <a:ext uri="{FF2B5EF4-FFF2-40B4-BE49-F238E27FC236}">
                <a16:creationId xmlns:a16="http://schemas.microsoft.com/office/drawing/2014/main" id="{7F173959-524D-4943-9E3B-967CFE54FB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2163" y="4160838"/>
            <a:ext cx="1651000" cy="137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6" name="Grafik 8">
            <a:extLst>
              <a:ext uri="{FF2B5EF4-FFF2-40B4-BE49-F238E27FC236}">
                <a16:creationId xmlns:a16="http://schemas.microsoft.com/office/drawing/2014/main" id="{C73DA90B-6BB4-4E45-A78A-1DD71B4786A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25825" y="4230688"/>
            <a:ext cx="1676400" cy="139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7" name="Grafik 10">
            <a:extLst>
              <a:ext uri="{FF2B5EF4-FFF2-40B4-BE49-F238E27FC236}">
                <a16:creationId xmlns:a16="http://schemas.microsoft.com/office/drawing/2014/main" id="{6D11B6EE-933C-ED4C-87F3-DE87BCC448C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5163" y="1682750"/>
            <a:ext cx="2092325"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8" name="Grafik 12">
            <a:extLst>
              <a:ext uri="{FF2B5EF4-FFF2-40B4-BE49-F238E27FC236}">
                <a16:creationId xmlns:a16="http://schemas.microsoft.com/office/drawing/2014/main" id="{D47D51C2-EB9D-3043-96FE-9426C6BC445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73800" y="3541713"/>
            <a:ext cx="1905000" cy="158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9" name="Grafik 14">
            <a:extLst>
              <a:ext uri="{FF2B5EF4-FFF2-40B4-BE49-F238E27FC236}">
                <a16:creationId xmlns:a16="http://schemas.microsoft.com/office/drawing/2014/main" id="{B668C20F-4BE5-1647-B7ED-CFF087B10FC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16688" y="1755775"/>
            <a:ext cx="1662112"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710534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Titel 1">
            <a:extLst>
              <a:ext uri="{FF2B5EF4-FFF2-40B4-BE49-F238E27FC236}">
                <a16:creationId xmlns:a16="http://schemas.microsoft.com/office/drawing/2014/main" id="{3F3614D2-AE49-3248-A42B-AB33505759B2}"/>
              </a:ext>
            </a:extLst>
          </p:cNvPr>
          <p:cNvSpPr>
            <a:spLocks noGrp="1" noChangeArrowheads="1"/>
          </p:cNvSpPr>
          <p:nvPr>
            <p:ph type="title"/>
          </p:nvPr>
        </p:nvSpPr>
        <p:spPr>
          <a:xfrm>
            <a:off x="928688" y="357188"/>
            <a:ext cx="7770812" cy="1141412"/>
          </a:xfrm>
        </p:spPr>
        <p:txBody>
          <a:bodyPr/>
          <a:lstStyle/>
          <a:p>
            <a:r>
              <a:rPr lang="de-DE" altLang="de-DE">
                <a:latin typeface="Berlin Sans FB" panose="020E0602020502020306" pitchFamily="34" charset="77"/>
              </a:rPr>
              <a:t>         </a:t>
            </a:r>
            <a:r>
              <a:rPr lang="de-DE" altLang="de-DE">
                <a:solidFill>
                  <a:srgbClr val="216146"/>
                </a:solidFill>
                <a:latin typeface="Berlin Sans FB" panose="020E0602020502020306" pitchFamily="34" charset="77"/>
              </a:rPr>
              <a:t>Praktische Umsetzung</a:t>
            </a:r>
          </a:p>
        </p:txBody>
      </p:sp>
      <p:pic>
        <p:nvPicPr>
          <p:cNvPr id="72706" name="Picture 3">
            <a:extLst>
              <a:ext uri="{FF2B5EF4-FFF2-40B4-BE49-F238E27FC236}">
                <a16:creationId xmlns:a16="http://schemas.microsoft.com/office/drawing/2014/main" id="{BFB7F94D-932B-E64C-B629-9495BFAC1B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7250" y="214313"/>
            <a:ext cx="1252538"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72707" name="Textfeld 8">
            <a:extLst>
              <a:ext uri="{FF2B5EF4-FFF2-40B4-BE49-F238E27FC236}">
                <a16:creationId xmlns:a16="http://schemas.microsoft.com/office/drawing/2014/main" id="{7E101487-16E8-ED42-B404-E5D19F5E6C8F}"/>
              </a:ext>
            </a:extLst>
          </p:cNvPr>
          <p:cNvSpPr txBox="1">
            <a:spLocks noChangeArrowheads="1"/>
          </p:cNvSpPr>
          <p:nvPr/>
        </p:nvSpPr>
        <p:spPr bwMode="auto">
          <a:xfrm>
            <a:off x="1619250" y="1762125"/>
            <a:ext cx="6110288"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1pPr>
            <a:lvl2pPr marL="37931725" indent="-37474525">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2pPr>
            <a:lvl3pPr>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3pPr>
            <a:lvl4pPr>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4pPr>
            <a:lvl5pPr>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spcBef>
                <a:spcPct val="0"/>
              </a:spcBef>
              <a:spcAft>
                <a:spcPct val="0"/>
              </a:spcAf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spcBef>
                <a:spcPct val="0"/>
              </a:spcBef>
              <a:spcAft>
                <a:spcPct val="0"/>
              </a:spcAf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spcBef>
                <a:spcPct val="0"/>
              </a:spcBef>
              <a:spcAft>
                <a:spcPct val="0"/>
              </a:spcAf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spcBef>
                <a:spcPct val="0"/>
              </a:spcBef>
              <a:spcAft>
                <a:spcPct val="0"/>
              </a:spcAf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hangingPunct="1">
              <a:buClr>
                <a:srgbClr val="000000"/>
              </a:buClr>
              <a:buSzPct val="100000"/>
              <a:buFont typeface="Times New Roman" panose="02020603050405020304" pitchFamily="18" charset="0"/>
              <a:buNone/>
            </a:pPr>
            <a:r>
              <a:rPr lang="de-DE" altLang="de-DE" sz="2000" b="1" dirty="0">
                <a:solidFill>
                  <a:srgbClr val="216146"/>
                </a:solidFill>
                <a:latin typeface="Avenir Book" panose="02000503020000020003" pitchFamily="2" charset="0"/>
              </a:rPr>
              <a:t>Das Raumkonzept </a:t>
            </a:r>
          </a:p>
          <a:p>
            <a:pPr algn="ctr" eaLnBrk="1" hangingPunct="1">
              <a:buClr>
                <a:srgbClr val="000000"/>
              </a:buClr>
              <a:buSzPct val="100000"/>
              <a:buFont typeface="Times New Roman" panose="02020603050405020304" pitchFamily="18" charset="0"/>
              <a:buNone/>
            </a:pPr>
            <a:r>
              <a:rPr lang="de-DE" altLang="de-DE" sz="2000" b="1" dirty="0">
                <a:solidFill>
                  <a:srgbClr val="216146"/>
                </a:solidFill>
                <a:latin typeface="Avenir Book" panose="02000503020000020003" pitchFamily="2" charset="0"/>
              </a:rPr>
              <a:t>Lernorte für individuelle und gemeinschaftliche Arbeitsphasen</a:t>
            </a:r>
          </a:p>
        </p:txBody>
      </p:sp>
      <p:pic>
        <p:nvPicPr>
          <p:cNvPr id="72708" name="Grafik 2">
            <a:extLst>
              <a:ext uri="{FF2B5EF4-FFF2-40B4-BE49-F238E27FC236}">
                <a16:creationId xmlns:a16="http://schemas.microsoft.com/office/drawing/2014/main" id="{7A97CF64-68D4-094A-A5CC-8B7200771EF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0443" t="6944" r="11414" b="6944"/>
          <a:stretch>
            <a:fillRect/>
          </a:stretch>
        </p:blipFill>
        <p:spPr bwMode="auto">
          <a:xfrm rot="5400000">
            <a:off x="2535238" y="1795463"/>
            <a:ext cx="3790950" cy="590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637872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Titel 1">
            <a:extLst>
              <a:ext uri="{FF2B5EF4-FFF2-40B4-BE49-F238E27FC236}">
                <a16:creationId xmlns:a16="http://schemas.microsoft.com/office/drawing/2014/main" id="{F9B0B908-CEA3-DC4C-807D-FEE4A152946F}"/>
              </a:ext>
            </a:extLst>
          </p:cNvPr>
          <p:cNvSpPr>
            <a:spLocks noGrp="1" noChangeArrowheads="1"/>
          </p:cNvSpPr>
          <p:nvPr>
            <p:ph type="title"/>
          </p:nvPr>
        </p:nvSpPr>
        <p:spPr/>
        <p:txBody>
          <a:bodyPr/>
          <a:lstStyle/>
          <a:p>
            <a:pPr algn="ctr"/>
            <a:r>
              <a:rPr lang="de-DE" altLang="de-DE" sz="3600" dirty="0">
                <a:latin typeface="Berlin Sans FB" panose="020E0602020502020306" pitchFamily="34" charset="77"/>
              </a:rPr>
              <a:t>Lernen in der Jahrgangsmischung</a:t>
            </a:r>
            <a:br>
              <a:rPr lang="de-DE" altLang="de-DE" sz="3600" dirty="0">
                <a:latin typeface="Berlin Sans FB" panose="020E0602020502020306" pitchFamily="34" charset="77"/>
              </a:rPr>
            </a:br>
            <a:r>
              <a:rPr lang="de-DE" altLang="de-DE" sz="3600" dirty="0">
                <a:solidFill>
                  <a:srgbClr val="216146"/>
                </a:solidFill>
                <a:latin typeface="Berlin Sans FB" panose="020E0602020502020306" pitchFamily="34" charset="77"/>
              </a:rPr>
              <a:t>gemeinschaftlich und individuell</a:t>
            </a:r>
            <a:endParaRPr lang="de-DE" altLang="de-DE" sz="3600" dirty="0">
              <a:latin typeface="Berlin Sans FB" panose="020E0602020502020306" pitchFamily="34" charset="77"/>
            </a:endParaRPr>
          </a:p>
        </p:txBody>
      </p:sp>
      <p:sp>
        <p:nvSpPr>
          <p:cNvPr id="3" name="Inhaltsplatzhalter 2">
            <a:extLst>
              <a:ext uri="{FF2B5EF4-FFF2-40B4-BE49-F238E27FC236}">
                <a16:creationId xmlns:a16="http://schemas.microsoft.com/office/drawing/2014/main" id="{A433E1CD-E619-684B-A989-8331F34FD53A}"/>
              </a:ext>
            </a:extLst>
          </p:cNvPr>
          <p:cNvSpPr>
            <a:spLocks noGrp="1"/>
          </p:cNvSpPr>
          <p:nvPr>
            <p:ph sz="half" idx="1"/>
          </p:nvPr>
        </p:nvSpPr>
        <p:spPr>
          <a:xfrm>
            <a:off x="914400" y="1600200"/>
            <a:ext cx="7770813" cy="4529138"/>
          </a:xfrm>
        </p:spPr>
        <p:txBody>
          <a:bodyPr/>
          <a:lstStyle/>
          <a:p>
            <a:pPr marL="0" indent="0">
              <a:buFont typeface="Times New Roman" panose="02020603050405020304" pitchFamily="18" charset="0"/>
              <a:buNone/>
              <a:defRPr/>
            </a:pPr>
            <a:r>
              <a:rPr lang="de-DE" dirty="0">
                <a:latin typeface="Avenir Book" panose="02000503020000020003" pitchFamily="2" charset="0"/>
              </a:rPr>
              <a:t>Lebensraum – Jahrgangsübergreifend:</a:t>
            </a:r>
          </a:p>
          <a:p>
            <a:pPr>
              <a:defRPr/>
            </a:pPr>
            <a:r>
              <a:rPr lang="de-DE" sz="1600" dirty="0">
                <a:latin typeface="Avenir Book" panose="02000503020000020003" pitchFamily="2" charset="0"/>
              </a:rPr>
              <a:t>Vielfalt bewusst als anregungsreiche Lernumgebung nutzen.</a:t>
            </a:r>
          </a:p>
          <a:p>
            <a:pPr>
              <a:defRPr/>
            </a:pPr>
            <a:r>
              <a:rPr lang="de-DE" sz="1600" dirty="0">
                <a:latin typeface="Avenir Book" panose="02000503020000020003" pitchFamily="2" charset="0"/>
              </a:rPr>
              <a:t>Jedes Kind kann nach eigenen Fähigkeiten und Tempo lernen </a:t>
            </a:r>
          </a:p>
          <a:p>
            <a:pPr>
              <a:defRPr/>
            </a:pPr>
            <a:r>
              <a:rPr lang="de-DE" sz="1600" dirty="0">
                <a:latin typeface="Avenir Book" panose="02000503020000020003" pitchFamily="2" charset="0"/>
              </a:rPr>
              <a:t>Die jüngeren/lernlangsameren Kinder haben einen Einblick in das, was sie noch erreichen wollen und lernen mit hoher Motivation. Die älteren, lernerfahrenen Kinder können wichtige Grundlagen wiederholen und vertiefen.</a:t>
            </a:r>
          </a:p>
          <a:p>
            <a:pPr>
              <a:defRPr/>
            </a:pPr>
            <a:r>
              <a:rPr lang="de-DE" sz="1600" dirty="0">
                <a:latin typeface="Avenir Book" panose="02000503020000020003" pitchFamily="2" charset="0"/>
              </a:rPr>
              <a:t>Die Kinder verbleiben für die Grundschuljahre in ihrer vertrauten Lerngruppe.</a:t>
            </a:r>
          </a:p>
          <a:p>
            <a:pPr>
              <a:defRPr/>
            </a:pPr>
            <a:r>
              <a:rPr lang="de-DE" sz="1600" dirty="0">
                <a:latin typeface="Avenir Book" panose="02000503020000020003" pitchFamily="2" charset="0"/>
              </a:rPr>
              <a:t>Förderung sozialer Kompetenzen: Respekt, Vorbildfunktion, </a:t>
            </a:r>
            <a:br>
              <a:rPr lang="de-DE" sz="1600" dirty="0">
                <a:latin typeface="Avenir Book" panose="02000503020000020003" pitchFamily="2" charset="0"/>
              </a:rPr>
            </a:br>
            <a:r>
              <a:rPr lang="de-DE" sz="1600" dirty="0">
                <a:latin typeface="Avenir Book" panose="02000503020000020003" pitchFamily="2" charset="0"/>
              </a:rPr>
              <a:t>Miteinander, Hilfsbereitschaft, Verantwortungsübernahme, </a:t>
            </a:r>
            <a:br>
              <a:rPr lang="de-DE" sz="1600" dirty="0">
                <a:latin typeface="Avenir Book" panose="02000503020000020003" pitchFamily="2" charset="0"/>
              </a:rPr>
            </a:br>
            <a:r>
              <a:rPr lang="de-DE" sz="1600" dirty="0">
                <a:latin typeface="Avenir Book" panose="02000503020000020003" pitchFamily="2" charset="0"/>
              </a:rPr>
              <a:t>Selbstständigkeit. („</a:t>
            </a:r>
            <a:r>
              <a:rPr lang="de-DE" sz="1600" dirty="0" err="1">
                <a:latin typeface="Avenir Book" panose="02000503020000020003" pitchFamily="2" charset="0"/>
              </a:rPr>
              <a:t>Gewisterprinzip</a:t>
            </a:r>
            <a:r>
              <a:rPr lang="de-DE" sz="1600" dirty="0">
                <a:latin typeface="Avenir Book" panose="02000503020000020003" pitchFamily="2" charset="0"/>
              </a:rPr>
              <a:t>“)</a:t>
            </a:r>
          </a:p>
          <a:p>
            <a:pPr marL="0" indent="0">
              <a:buFont typeface="Times New Roman" panose="02020603050405020304" pitchFamily="18" charset="0"/>
              <a:buNone/>
              <a:defRPr/>
            </a:pPr>
            <a:r>
              <a:rPr lang="de-DE" dirty="0">
                <a:latin typeface="Avenir Book" panose="02000503020000020003" pitchFamily="2" charset="0"/>
              </a:rPr>
              <a:t>Expedition/Fachunterricht/Partnerklassen</a:t>
            </a:r>
          </a:p>
          <a:p>
            <a:pPr marL="0" indent="0">
              <a:buFont typeface="Times New Roman" panose="02020603050405020304" pitchFamily="18" charset="0"/>
              <a:buNone/>
              <a:defRPr/>
            </a:pPr>
            <a:r>
              <a:rPr lang="de-DE" sz="1600" dirty="0">
                <a:latin typeface="Avenir Book" panose="02000503020000020003" pitchFamily="2" charset="0"/>
              </a:rPr>
              <a:t>Fachliche Einführung und Erarbeitung von </a:t>
            </a:r>
            <a:br>
              <a:rPr lang="de-DE" sz="1600" dirty="0">
                <a:latin typeface="Avenir Book" panose="02000503020000020003" pitchFamily="2" charset="0"/>
              </a:rPr>
            </a:br>
            <a:r>
              <a:rPr lang="de-DE" sz="1600" dirty="0">
                <a:latin typeface="Avenir Book" panose="02000503020000020003" pitchFamily="2" charset="0"/>
              </a:rPr>
              <a:t>jahrgangsspezifischen/ </a:t>
            </a:r>
            <a:r>
              <a:rPr lang="de-DE" sz="1600" dirty="0" err="1">
                <a:latin typeface="Avenir Book" panose="02000503020000020003" pitchFamily="2" charset="0"/>
              </a:rPr>
              <a:t>lernstandsspezifischen</a:t>
            </a:r>
            <a:r>
              <a:rPr lang="de-DE" sz="1600" dirty="0">
                <a:latin typeface="Avenir Book" panose="02000503020000020003" pitchFamily="2" charset="0"/>
              </a:rPr>
              <a:t> Themen,</a:t>
            </a:r>
            <a:br>
              <a:rPr lang="de-DE" sz="1600" dirty="0">
                <a:latin typeface="Avenir Book" panose="02000503020000020003" pitchFamily="2" charset="0"/>
              </a:rPr>
            </a:br>
            <a:r>
              <a:rPr lang="de-DE" sz="1600" dirty="0">
                <a:latin typeface="Avenir Book" panose="02000503020000020003" pitchFamily="2" charset="0"/>
              </a:rPr>
              <a:t> z.B. dem Zahlenraum, Rechtschreibung, Anfangsunterricht</a:t>
            </a:r>
          </a:p>
        </p:txBody>
      </p:sp>
      <p:pic>
        <p:nvPicPr>
          <p:cNvPr id="74755" name="Grafik 4">
            <a:extLst>
              <a:ext uri="{FF2B5EF4-FFF2-40B4-BE49-F238E27FC236}">
                <a16:creationId xmlns:a16="http://schemas.microsoft.com/office/drawing/2014/main" id="{A51920D8-C580-9949-970E-5CDAA69138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08304" y="4411340"/>
            <a:ext cx="1642368" cy="2052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108233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 Box 1">
            <a:extLst>
              <a:ext uri="{FF2B5EF4-FFF2-40B4-BE49-F238E27FC236}">
                <a16:creationId xmlns:a16="http://schemas.microsoft.com/office/drawing/2014/main" id="{8C3F14D8-EF35-48C5-9B78-5434CE86E7C8}"/>
              </a:ext>
            </a:extLst>
          </p:cNvPr>
          <p:cNvSpPr txBox="1">
            <a:spLocks noChangeArrowheads="1"/>
          </p:cNvSpPr>
          <p:nvPr/>
        </p:nvSpPr>
        <p:spPr bwMode="auto">
          <a:xfrm>
            <a:off x="2214563" y="285750"/>
            <a:ext cx="6500812" cy="11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1pPr>
            <a:lvl2pPr marL="37931725" indent="-37474525">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1" hangingPunct="1">
              <a:buSzPct val="100000"/>
            </a:pPr>
            <a:r>
              <a:rPr lang="de-DE" altLang="de-DE" sz="2000" b="1">
                <a:solidFill>
                  <a:srgbClr val="000000"/>
                </a:solidFill>
                <a:latin typeface="Times New Roman" panose="02020603050405020304" pitchFamily="18" charset="0"/>
                <a:ea typeface="ＭＳ Ｐゴシック" panose="020B0600070205080204" pitchFamily="34" charset="-128"/>
              </a:rPr>
              <a:t> </a:t>
            </a:r>
            <a:r>
              <a:rPr lang="de-DE" altLang="de-DE" sz="4400">
                <a:solidFill>
                  <a:srgbClr val="216146"/>
                </a:solidFill>
                <a:latin typeface="Berlin Sans FB" panose="020E0602020502020306" pitchFamily="34" charset="0"/>
              </a:rPr>
              <a:t>Praktische Umsetzung</a:t>
            </a:r>
            <a:endParaRPr lang="de-DE" altLang="de-DE" sz="4400">
              <a:solidFill>
                <a:srgbClr val="27483F"/>
              </a:solidFill>
              <a:latin typeface="Berlin Sans FB" panose="020E0602020502020306" pitchFamily="34" charset="0"/>
              <a:ea typeface="ＭＳ Ｐゴシック" panose="020B0600070205080204" pitchFamily="34" charset="-128"/>
            </a:endParaRPr>
          </a:p>
        </p:txBody>
      </p:sp>
      <p:pic>
        <p:nvPicPr>
          <p:cNvPr id="38915" name="Picture 2">
            <a:extLst>
              <a:ext uri="{FF2B5EF4-FFF2-40B4-BE49-F238E27FC236}">
                <a16:creationId xmlns:a16="http://schemas.microsoft.com/office/drawing/2014/main" id="{A4783CFA-E7E9-4898-9074-391CDF4C37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7250" y="214313"/>
            <a:ext cx="1252538"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38916" name="Lernpakete_Montagsstiftung.avi">
            <a:hlinkClick r:id="" action="ppaction://media"/>
            <a:extLst>
              <a:ext uri="{FF2B5EF4-FFF2-40B4-BE49-F238E27FC236}">
                <a16:creationId xmlns:a16="http://schemas.microsoft.com/office/drawing/2014/main" id="{BD5795E5-9563-4131-95D1-A2BFA2A7FA55}"/>
              </a:ext>
            </a:extLst>
          </p:cNvPr>
          <p:cNvSpPr>
            <a:spLocks noRot="1" noChangeAspect="1"/>
          </p:cNvSpPr>
          <p:nvPr/>
        </p:nvSpPr>
        <p:spPr bwMode="auto">
          <a:xfrm>
            <a:off x="755650" y="1746250"/>
            <a:ext cx="8161338" cy="453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1pPr>
            <a:lvl2pPr marL="37931725" indent="-37474525">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2pPr>
            <a:lvl3pPr>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3pPr>
            <a:lvl4pPr>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4pPr>
            <a:lvl5pPr>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spcBef>
                <a:spcPct val="0"/>
              </a:spcBef>
              <a:spcAft>
                <a:spcPct val="0"/>
              </a:spcAf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spcBef>
                <a:spcPct val="0"/>
              </a:spcBef>
              <a:spcAft>
                <a:spcPct val="0"/>
              </a:spcAf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spcBef>
                <a:spcPct val="0"/>
              </a:spcBef>
              <a:spcAft>
                <a:spcPct val="0"/>
              </a:spcAf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spcBef>
                <a:spcPct val="0"/>
              </a:spcBef>
              <a:spcAft>
                <a:spcPct val="0"/>
              </a:spcAf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9pPr>
          </a:lstStyle>
          <a:p>
            <a:r>
              <a:rPr lang="de-DE" altLang="de-DE">
                <a:solidFill>
                  <a:srgbClr val="FFFFFF"/>
                </a:solidFill>
                <a:ea typeface="ＭＳ Ｐゴシック" panose="020B0600070205080204" pitchFamily="34" charset="-128"/>
              </a:rPr>
              <a:t> </a:t>
            </a:r>
          </a:p>
        </p:txBody>
      </p:sp>
      <p:sp>
        <p:nvSpPr>
          <p:cNvPr id="38917" name="Rechteck 3">
            <a:extLst>
              <a:ext uri="{FF2B5EF4-FFF2-40B4-BE49-F238E27FC236}">
                <a16:creationId xmlns:a16="http://schemas.microsoft.com/office/drawing/2014/main" id="{4C84B161-F1C5-4CF5-B484-F8F76D4CF9F0}"/>
              </a:ext>
            </a:extLst>
          </p:cNvPr>
          <p:cNvSpPr>
            <a:spLocks noChangeArrowheads="1"/>
          </p:cNvSpPr>
          <p:nvPr/>
        </p:nvSpPr>
        <p:spPr bwMode="auto">
          <a:xfrm>
            <a:off x="709613" y="1527175"/>
            <a:ext cx="8161337" cy="101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1pPr>
            <a:lvl2pPr marL="37931725" indent="-37474525">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2pPr>
            <a:lvl3pPr>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3pPr>
            <a:lvl4pPr>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4pPr>
            <a:lvl5pPr>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spcBef>
                <a:spcPct val="0"/>
              </a:spcBef>
              <a:spcAft>
                <a:spcPct val="0"/>
              </a:spcAf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spcBef>
                <a:spcPct val="0"/>
              </a:spcBef>
              <a:spcAft>
                <a:spcPct val="0"/>
              </a:spcAf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spcBef>
                <a:spcPct val="0"/>
              </a:spcBef>
              <a:spcAft>
                <a:spcPct val="0"/>
              </a:spcAf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spcBef>
                <a:spcPct val="0"/>
              </a:spcBef>
              <a:spcAft>
                <a:spcPct val="0"/>
              </a:spcAf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buClr>
                <a:srgbClr val="D09A08"/>
              </a:buClr>
            </a:pPr>
            <a:r>
              <a:rPr lang="de-DE" altLang="de-DE" sz="2000" b="1" dirty="0">
                <a:solidFill>
                  <a:srgbClr val="216146"/>
                </a:solidFill>
                <a:latin typeface="Avenir Book" panose="02000503020000020003" pitchFamily="2" charset="0"/>
                <a:ea typeface="ＭＳ Ｐゴシック" panose="020B0600070205080204" pitchFamily="34" charset="-128"/>
              </a:rPr>
              <a:t>Weitere Schulbausteine</a:t>
            </a:r>
          </a:p>
          <a:p>
            <a:pPr algn="ctr" eaLnBrk="1">
              <a:buClr>
                <a:srgbClr val="D09A08"/>
              </a:buClr>
            </a:pPr>
            <a:r>
              <a:rPr lang="de-DE" altLang="de-DE" sz="2000" b="1" dirty="0">
                <a:solidFill>
                  <a:srgbClr val="216146"/>
                </a:solidFill>
                <a:latin typeface="Avenir Book" panose="02000503020000020003" pitchFamily="2" charset="0"/>
                <a:ea typeface="ＭＳ Ｐゴシック" panose="020B0600070205080204" pitchFamily="34" charset="-128"/>
              </a:rPr>
              <a:t>Lesezeit, Stärken stärken, Halbjahrespräsentation, Mittagessen, Feiern und AGs</a:t>
            </a:r>
            <a:endParaRPr lang="de-DE" altLang="de-DE" sz="2000" dirty="0">
              <a:solidFill>
                <a:srgbClr val="216146"/>
              </a:solidFill>
              <a:latin typeface="Avenir Book" panose="02000503020000020003" pitchFamily="2" charset="0"/>
              <a:ea typeface="ＭＳ Ｐゴシック" panose="020B0600070205080204" pitchFamily="34" charset="-128"/>
            </a:endParaRPr>
          </a:p>
        </p:txBody>
      </p:sp>
      <p:pic>
        <p:nvPicPr>
          <p:cNvPr id="38919" name="Grafik 1">
            <a:extLst>
              <a:ext uri="{FF2B5EF4-FFF2-40B4-BE49-F238E27FC236}">
                <a16:creationId xmlns:a16="http://schemas.microsoft.com/office/drawing/2014/main" id="{08AF9FB7-75EF-4D3D-BD3F-3AAFB81247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9141" t="16042" b="7739"/>
          <a:stretch>
            <a:fillRect/>
          </a:stretch>
        </p:blipFill>
        <p:spPr bwMode="auto">
          <a:xfrm>
            <a:off x="161925" y="2620963"/>
            <a:ext cx="4105275" cy="312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0" name="Grafik 1">
            <a:extLst>
              <a:ext uri="{FF2B5EF4-FFF2-40B4-BE49-F238E27FC236}">
                <a16:creationId xmlns:a16="http://schemas.microsoft.com/office/drawing/2014/main" id="{ECC5E6A7-2205-483A-9EC0-44A8DD01B499}"/>
              </a:ext>
            </a:extLst>
          </p:cNvPr>
          <p:cNvPicPr>
            <a:picLocks noChangeAspect="1"/>
          </p:cNvPicPr>
          <p:nvPr/>
        </p:nvPicPr>
        <p:blipFill>
          <a:blip r:embed="rId5">
            <a:extLst>
              <a:ext uri="{28A0092B-C50C-407E-A947-70E740481C1C}">
                <a14:useLocalDpi xmlns:a14="http://schemas.microsoft.com/office/drawing/2010/main" val="0"/>
              </a:ext>
            </a:extLst>
          </a:blip>
          <a:srcRect l="9837" t="34579" r="8263"/>
          <a:stretch>
            <a:fillRect/>
          </a:stretch>
        </p:blipFill>
        <p:spPr bwMode="auto">
          <a:xfrm>
            <a:off x="3486150" y="4532313"/>
            <a:ext cx="4902200" cy="2198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uppieren 8">
            <a:extLst>
              <a:ext uri="{FF2B5EF4-FFF2-40B4-BE49-F238E27FC236}">
                <a16:creationId xmlns:a16="http://schemas.microsoft.com/office/drawing/2014/main" id="{BC6349AE-5193-FCEB-82BF-A0555C8CE05A}"/>
              </a:ext>
            </a:extLst>
          </p:cNvPr>
          <p:cNvGrpSpPr/>
          <p:nvPr/>
        </p:nvGrpSpPr>
        <p:grpSpPr>
          <a:xfrm>
            <a:off x="6126688" y="2420888"/>
            <a:ext cx="2824835" cy="2421536"/>
            <a:chOff x="6126688" y="2420888"/>
            <a:chExt cx="2824835" cy="2421536"/>
          </a:xfrm>
        </p:grpSpPr>
        <p:pic>
          <p:nvPicPr>
            <p:cNvPr id="3" name="Grafik 2" descr="Ein Bild, das Gras, Baum, Himmel, draußen enthält.&#10;&#10;Automatisch generierte Beschreibung">
              <a:extLst>
                <a:ext uri="{FF2B5EF4-FFF2-40B4-BE49-F238E27FC236}">
                  <a16:creationId xmlns:a16="http://schemas.microsoft.com/office/drawing/2014/main" id="{33A1A218-9ECC-0129-8765-2839F03B105A}"/>
                </a:ext>
              </a:extLst>
            </p:cNvPr>
            <p:cNvPicPr>
              <a:picLocks noChangeAspect="1"/>
            </p:cNvPicPr>
            <p:nvPr/>
          </p:nvPicPr>
          <p:blipFill rotWithShape="1">
            <a:blip r:embed="rId6">
              <a:extLst>
                <a:ext uri="{28A0092B-C50C-407E-A947-70E740481C1C}">
                  <a14:useLocalDpi xmlns:a14="http://schemas.microsoft.com/office/drawing/2010/main" val="0"/>
                </a:ext>
              </a:extLst>
            </a:blip>
            <a:srcRect l="-82" t="41295" r="57985" b="10590"/>
            <a:stretch/>
          </p:blipFill>
          <p:spPr>
            <a:xfrm>
              <a:off x="6126688" y="2420888"/>
              <a:ext cx="2824835" cy="2421536"/>
            </a:xfrm>
            <a:prstGeom prst="rect">
              <a:avLst/>
            </a:prstGeom>
          </p:spPr>
        </p:pic>
        <p:sp>
          <p:nvSpPr>
            <p:cNvPr id="6" name="Oval 5">
              <a:extLst>
                <a:ext uri="{FF2B5EF4-FFF2-40B4-BE49-F238E27FC236}">
                  <a16:creationId xmlns:a16="http://schemas.microsoft.com/office/drawing/2014/main" id="{C94EBBFE-D132-D1D8-6364-95D7A9CAE5A8}"/>
                </a:ext>
              </a:extLst>
            </p:cNvPr>
            <p:cNvSpPr/>
            <p:nvPr/>
          </p:nvSpPr>
          <p:spPr bwMode="auto">
            <a:xfrm>
              <a:off x="6228097" y="3091772"/>
              <a:ext cx="288032" cy="214682"/>
            </a:xfrm>
            <a:prstGeom prst="ellipse">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pPr>
              <a:endParaRPr kumimoji="0" lang="de-DE" sz="1800" b="0" i="0" u="none" strike="noStrike" cap="none" normalizeH="0" baseline="0">
                <a:ln>
                  <a:noFill/>
                </a:ln>
                <a:solidFill>
                  <a:schemeClr val="bg1"/>
                </a:solidFill>
                <a:effectLst/>
                <a:latin typeface="Arial" charset="0"/>
                <a:cs typeface="Arial Unicode MS" charset="0"/>
              </a:endParaRPr>
            </a:p>
          </p:txBody>
        </p:sp>
        <p:sp>
          <p:nvSpPr>
            <p:cNvPr id="7" name="Oval 6">
              <a:extLst>
                <a:ext uri="{FF2B5EF4-FFF2-40B4-BE49-F238E27FC236}">
                  <a16:creationId xmlns:a16="http://schemas.microsoft.com/office/drawing/2014/main" id="{1241FC11-1473-86E0-2850-8B3B459D77E2}"/>
                </a:ext>
              </a:extLst>
            </p:cNvPr>
            <p:cNvSpPr/>
            <p:nvPr/>
          </p:nvSpPr>
          <p:spPr bwMode="auto">
            <a:xfrm>
              <a:off x="6507406" y="2912224"/>
              <a:ext cx="288032" cy="214682"/>
            </a:xfrm>
            <a:prstGeom prst="ellipse">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pPr>
              <a:endParaRPr kumimoji="0" lang="de-DE" sz="1800" b="0" i="0" u="none" strike="noStrike" cap="none" normalizeH="0" baseline="0">
                <a:ln>
                  <a:noFill/>
                </a:ln>
                <a:solidFill>
                  <a:schemeClr val="bg1"/>
                </a:solidFill>
                <a:effectLst/>
                <a:latin typeface="Arial" charset="0"/>
                <a:cs typeface="Arial Unicode MS" charset="0"/>
              </a:endParaRPr>
            </a:p>
          </p:txBody>
        </p:sp>
        <p:sp>
          <p:nvSpPr>
            <p:cNvPr id="8" name="Oval 7">
              <a:extLst>
                <a:ext uri="{FF2B5EF4-FFF2-40B4-BE49-F238E27FC236}">
                  <a16:creationId xmlns:a16="http://schemas.microsoft.com/office/drawing/2014/main" id="{EECA62A2-26F4-7B87-3D78-E232FE453B7D}"/>
                </a:ext>
              </a:extLst>
            </p:cNvPr>
            <p:cNvSpPr/>
            <p:nvPr/>
          </p:nvSpPr>
          <p:spPr bwMode="auto">
            <a:xfrm>
              <a:off x="8366894" y="2803785"/>
              <a:ext cx="504056" cy="431560"/>
            </a:xfrm>
            <a:prstGeom prst="ellipse">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pPr>
              <a:endParaRPr kumimoji="0" lang="de-DE" sz="1800" b="0" i="0" u="none" strike="noStrike" cap="none" normalizeH="0" baseline="0">
                <a:ln>
                  <a:noFill/>
                </a:ln>
                <a:solidFill>
                  <a:schemeClr val="bg1"/>
                </a:solidFill>
                <a:effectLst/>
                <a:latin typeface="Arial" charset="0"/>
                <a:cs typeface="Arial Unicode MS" charset="0"/>
              </a:endParaRPr>
            </a:p>
          </p:txBody>
        </p:sp>
      </p:gr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5" name="Picture 3">
            <a:extLst>
              <a:ext uri="{FF2B5EF4-FFF2-40B4-BE49-F238E27FC236}">
                <a16:creationId xmlns:a16="http://schemas.microsoft.com/office/drawing/2014/main" id="{86137D0D-56F8-BB42-997A-ED8ECFA45F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7250" y="214313"/>
            <a:ext cx="1252538"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77826" name="Textfeld 8">
            <a:extLst>
              <a:ext uri="{FF2B5EF4-FFF2-40B4-BE49-F238E27FC236}">
                <a16:creationId xmlns:a16="http://schemas.microsoft.com/office/drawing/2014/main" id="{6221D706-0D6C-9D4C-8341-08CAADAE71BD}"/>
              </a:ext>
            </a:extLst>
          </p:cNvPr>
          <p:cNvSpPr txBox="1">
            <a:spLocks noChangeArrowheads="1"/>
          </p:cNvSpPr>
          <p:nvPr/>
        </p:nvSpPr>
        <p:spPr bwMode="auto">
          <a:xfrm>
            <a:off x="1079500" y="225835"/>
            <a:ext cx="80645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1pPr>
            <a:lvl2pPr marL="37931725" indent="-37474525">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2pPr>
            <a:lvl3pPr>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3pPr>
            <a:lvl4pPr>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4pPr>
            <a:lvl5pPr>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spcBef>
                <a:spcPct val="0"/>
              </a:spcBef>
              <a:spcAft>
                <a:spcPct val="0"/>
              </a:spcAf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spcBef>
                <a:spcPct val="0"/>
              </a:spcBef>
              <a:spcAft>
                <a:spcPct val="0"/>
              </a:spcAf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spcBef>
                <a:spcPct val="0"/>
              </a:spcBef>
              <a:spcAft>
                <a:spcPct val="0"/>
              </a:spcAf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spcBef>
                <a:spcPct val="0"/>
              </a:spcBef>
              <a:spcAft>
                <a:spcPct val="0"/>
              </a:spcAf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hangingPunct="1">
              <a:buClr>
                <a:srgbClr val="000000"/>
              </a:buClr>
              <a:buSzPct val="100000"/>
              <a:buFont typeface="Times New Roman" panose="02020603050405020304" pitchFamily="18" charset="0"/>
              <a:buNone/>
            </a:pPr>
            <a:r>
              <a:rPr lang="de-DE" altLang="de-DE" b="1" dirty="0">
                <a:solidFill>
                  <a:srgbClr val="216146"/>
                </a:solidFill>
              </a:rPr>
              <a:t>Vom Lebensraum in die Expedition</a:t>
            </a:r>
          </a:p>
          <a:p>
            <a:pPr algn="ctr" eaLnBrk="1" hangingPunct="1">
              <a:buClr>
                <a:srgbClr val="000000"/>
              </a:buClr>
              <a:buSzPct val="100000"/>
              <a:buFont typeface="Times New Roman" panose="02020603050405020304" pitchFamily="18" charset="0"/>
              <a:buNone/>
            </a:pPr>
            <a:r>
              <a:rPr lang="de-DE" altLang="de-DE" b="1" dirty="0">
                <a:solidFill>
                  <a:srgbClr val="216146"/>
                </a:solidFill>
              </a:rPr>
              <a:t>Lernen und Leben im rhythmisierten Ganztag</a:t>
            </a:r>
          </a:p>
          <a:p>
            <a:pPr algn="ctr" eaLnBrk="1" hangingPunct="1">
              <a:buClr>
                <a:srgbClr val="000000"/>
              </a:buClr>
              <a:buSzPct val="100000"/>
              <a:buFont typeface="Times New Roman" panose="02020603050405020304" pitchFamily="18" charset="0"/>
              <a:buNone/>
            </a:pPr>
            <a:r>
              <a:rPr lang="de-DE" altLang="de-DE" b="1" dirty="0">
                <a:solidFill>
                  <a:schemeClr val="tx1"/>
                </a:solidFill>
              </a:rPr>
              <a:t>Möglicher Stundenplan im aktuellen Schuljahr Stufe 1/2 </a:t>
            </a:r>
          </a:p>
        </p:txBody>
      </p:sp>
      <p:graphicFrame>
        <p:nvGraphicFramePr>
          <p:cNvPr id="2" name="Inhaltsplatzhalter 3">
            <a:extLst>
              <a:ext uri="{FF2B5EF4-FFF2-40B4-BE49-F238E27FC236}">
                <a16:creationId xmlns:a16="http://schemas.microsoft.com/office/drawing/2014/main" id="{FF96EFB2-E84E-61FA-6842-D4109AEC3178}"/>
              </a:ext>
            </a:extLst>
          </p:cNvPr>
          <p:cNvGraphicFramePr>
            <a:graphicFrameLocks/>
          </p:cNvGraphicFramePr>
          <p:nvPr>
            <p:extLst>
              <p:ext uri="{D42A27DB-BD31-4B8C-83A1-F6EECF244321}">
                <p14:modId xmlns:p14="http://schemas.microsoft.com/office/powerpoint/2010/main" val="4053659325"/>
              </p:ext>
            </p:extLst>
          </p:nvPr>
        </p:nvGraphicFramePr>
        <p:xfrm>
          <a:off x="386253" y="1350822"/>
          <a:ext cx="8371494" cy="5159592"/>
        </p:xfrm>
        <a:graphic>
          <a:graphicData uri="http://schemas.openxmlformats.org/drawingml/2006/table">
            <a:tbl>
              <a:tblPr firstRow="1" firstCol="1" bandRow="1">
                <a:tableStyleId>{5C22544A-7EE6-4342-B048-85BDC9FD1C3A}</a:tableStyleId>
              </a:tblPr>
              <a:tblGrid>
                <a:gridCol w="1403991">
                  <a:extLst>
                    <a:ext uri="{9D8B030D-6E8A-4147-A177-3AD203B41FA5}">
                      <a16:colId xmlns:a16="http://schemas.microsoft.com/office/drawing/2014/main" val="920702007"/>
                    </a:ext>
                  </a:extLst>
                </a:gridCol>
                <a:gridCol w="1403991">
                  <a:extLst>
                    <a:ext uri="{9D8B030D-6E8A-4147-A177-3AD203B41FA5}">
                      <a16:colId xmlns:a16="http://schemas.microsoft.com/office/drawing/2014/main" val="3612838384"/>
                    </a:ext>
                  </a:extLst>
                </a:gridCol>
                <a:gridCol w="1403991">
                  <a:extLst>
                    <a:ext uri="{9D8B030D-6E8A-4147-A177-3AD203B41FA5}">
                      <a16:colId xmlns:a16="http://schemas.microsoft.com/office/drawing/2014/main" val="3487393619"/>
                    </a:ext>
                  </a:extLst>
                </a:gridCol>
                <a:gridCol w="1403991">
                  <a:extLst>
                    <a:ext uri="{9D8B030D-6E8A-4147-A177-3AD203B41FA5}">
                      <a16:colId xmlns:a16="http://schemas.microsoft.com/office/drawing/2014/main" val="3473476123"/>
                    </a:ext>
                  </a:extLst>
                </a:gridCol>
                <a:gridCol w="1351539">
                  <a:extLst>
                    <a:ext uri="{9D8B030D-6E8A-4147-A177-3AD203B41FA5}">
                      <a16:colId xmlns:a16="http://schemas.microsoft.com/office/drawing/2014/main" val="1574391011"/>
                    </a:ext>
                  </a:extLst>
                </a:gridCol>
                <a:gridCol w="1403991">
                  <a:extLst>
                    <a:ext uri="{9D8B030D-6E8A-4147-A177-3AD203B41FA5}">
                      <a16:colId xmlns:a16="http://schemas.microsoft.com/office/drawing/2014/main" val="2309858672"/>
                    </a:ext>
                  </a:extLst>
                </a:gridCol>
              </a:tblGrid>
              <a:tr h="432048">
                <a:tc>
                  <a:txBody>
                    <a:bodyPr/>
                    <a:lstStyle/>
                    <a:p>
                      <a:pPr algn="ctr"/>
                      <a:r>
                        <a:rPr lang="de-DE" sz="1200" dirty="0">
                          <a:effectLst/>
                          <a:latin typeface="Avenir Book" panose="02000503020000020003" pitchFamily="2" charset="0"/>
                        </a:rPr>
                        <a:t>Zeit</a:t>
                      </a:r>
                      <a:endParaRPr lang="de-DE" sz="1200" dirty="0">
                        <a:effectLst/>
                        <a:latin typeface="Avenir Book" panose="02000503020000020003" pitchFamily="2" charset="0"/>
                        <a:ea typeface="Calibri" panose="020F0502020204030204" pitchFamily="34" charset="0"/>
                        <a:cs typeface="Times New Roman" panose="02020603050405020304" pitchFamily="18" charset="0"/>
                      </a:endParaRPr>
                    </a:p>
                  </a:txBody>
                  <a:tcPr marL="63787" marR="637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de-DE" sz="1500" dirty="0">
                          <a:effectLst/>
                          <a:latin typeface="Avenir Book" panose="02000503020000020003" pitchFamily="2" charset="0"/>
                        </a:rPr>
                        <a:t>Montag</a:t>
                      </a:r>
                      <a:endParaRPr lang="de-DE" sz="1100" dirty="0">
                        <a:effectLst/>
                        <a:latin typeface="Avenir Book" panose="02000503020000020003" pitchFamily="2" charset="0"/>
                        <a:ea typeface="Calibri" panose="020F0502020204030204" pitchFamily="34" charset="0"/>
                        <a:cs typeface="Times New Roman" panose="02020603050405020304" pitchFamily="18" charset="0"/>
                      </a:endParaRPr>
                    </a:p>
                  </a:txBody>
                  <a:tcPr marL="63787" marR="637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de-DE" sz="1500" dirty="0">
                          <a:effectLst/>
                          <a:latin typeface="Avenir Book" panose="02000503020000020003" pitchFamily="2" charset="0"/>
                        </a:rPr>
                        <a:t>Dienstag</a:t>
                      </a:r>
                      <a:endParaRPr lang="de-DE" sz="1100" dirty="0">
                        <a:effectLst/>
                        <a:latin typeface="Avenir Book" panose="02000503020000020003" pitchFamily="2" charset="0"/>
                        <a:ea typeface="Calibri" panose="020F0502020204030204" pitchFamily="34" charset="0"/>
                        <a:cs typeface="Times New Roman" panose="02020603050405020304" pitchFamily="18" charset="0"/>
                      </a:endParaRPr>
                    </a:p>
                  </a:txBody>
                  <a:tcPr marL="63787" marR="637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de-DE" sz="1500" dirty="0">
                          <a:effectLst/>
                          <a:latin typeface="Avenir Book" panose="02000503020000020003" pitchFamily="2" charset="0"/>
                        </a:rPr>
                        <a:t>Mittwoch</a:t>
                      </a:r>
                      <a:endParaRPr lang="de-DE" sz="1100" dirty="0">
                        <a:effectLst/>
                        <a:latin typeface="Avenir Book" panose="02000503020000020003" pitchFamily="2" charset="0"/>
                        <a:ea typeface="Calibri" panose="020F0502020204030204" pitchFamily="34" charset="0"/>
                        <a:cs typeface="Times New Roman" panose="02020603050405020304" pitchFamily="18" charset="0"/>
                      </a:endParaRPr>
                    </a:p>
                  </a:txBody>
                  <a:tcPr marL="63787" marR="637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de-DE" sz="1500" dirty="0">
                          <a:effectLst/>
                          <a:latin typeface="Avenir Book" panose="02000503020000020003" pitchFamily="2" charset="0"/>
                        </a:rPr>
                        <a:t>Donnerstag</a:t>
                      </a:r>
                      <a:endParaRPr lang="de-DE" sz="1100" dirty="0">
                        <a:effectLst/>
                        <a:latin typeface="Avenir Book" panose="02000503020000020003" pitchFamily="2" charset="0"/>
                        <a:ea typeface="Calibri" panose="020F0502020204030204" pitchFamily="34" charset="0"/>
                        <a:cs typeface="Times New Roman" panose="02020603050405020304" pitchFamily="18" charset="0"/>
                      </a:endParaRPr>
                    </a:p>
                  </a:txBody>
                  <a:tcPr marL="63787" marR="637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de-DE" sz="1500" dirty="0">
                          <a:effectLst/>
                          <a:latin typeface="Avenir Book" panose="02000503020000020003" pitchFamily="2" charset="0"/>
                        </a:rPr>
                        <a:t>Freitag</a:t>
                      </a:r>
                      <a:endParaRPr lang="de-DE" sz="1100" dirty="0">
                        <a:effectLst/>
                        <a:latin typeface="Avenir Book" panose="02000503020000020003" pitchFamily="2" charset="0"/>
                        <a:ea typeface="Calibri" panose="020F0502020204030204" pitchFamily="34" charset="0"/>
                        <a:cs typeface="Times New Roman" panose="02020603050405020304" pitchFamily="18" charset="0"/>
                      </a:endParaRPr>
                    </a:p>
                  </a:txBody>
                  <a:tcPr marL="63787" marR="637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81833474"/>
                  </a:ext>
                </a:extLst>
              </a:tr>
              <a:tr h="212522">
                <a:tc>
                  <a:txBody>
                    <a:bodyPr/>
                    <a:lstStyle/>
                    <a:p>
                      <a:pPr algn="ctr"/>
                      <a:r>
                        <a:rPr lang="de-DE" sz="1200" dirty="0">
                          <a:solidFill>
                            <a:schemeClr val="tx1"/>
                          </a:solidFill>
                          <a:effectLst/>
                          <a:latin typeface="Avenir Book" panose="02000503020000020003" pitchFamily="2" charset="0"/>
                        </a:rPr>
                        <a:t>OA:  8.00-8.30</a:t>
                      </a:r>
                      <a:endParaRPr lang="de-DE" sz="1200" dirty="0">
                        <a:solidFill>
                          <a:schemeClr val="tx1"/>
                        </a:solidFill>
                        <a:effectLst/>
                        <a:latin typeface="Avenir Book" panose="02000503020000020003" pitchFamily="2" charset="0"/>
                        <a:ea typeface="Calibri" panose="020F0502020204030204" pitchFamily="34" charset="0"/>
                        <a:cs typeface="Times New Roman" panose="02020603050405020304" pitchFamily="18" charset="0"/>
                      </a:endParaRPr>
                    </a:p>
                  </a:txBody>
                  <a:tcPr marL="63787" marR="637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600"/>
                        </a:spcBef>
                        <a:spcAft>
                          <a:spcPts val="0"/>
                        </a:spcAft>
                        <a:buClrTx/>
                        <a:buSzTx/>
                        <a:buFontTx/>
                        <a:buNone/>
                        <a:tabLst/>
                        <a:defRPr/>
                      </a:pPr>
                      <a:endParaRPr lang="de-DE" sz="1300" dirty="0">
                        <a:effectLst/>
                        <a:latin typeface="Avenir Book" panose="02000503020000020003" pitchFamily="2" charset="0"/>
                        <a:ea typeface="Calibri" panose="020F0502020204030204" pitchFamily="34" charset="0"/>
                        <a:cs typeface="Times New Roman" panose="02020603050405020304" pitchFamily="18" charset="0"/>
                      </a:endParaRPr>
                    </a:p>
                  </a:txBody>
                  <a:tcPr marL="63787" marR="637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de-DE" sz="1300" dirty="0">
                        <a:effectLst/>
                        <a:latin typeface="Avenir Book" panose="02000503020000020003" pitchFamily="2" charset="0"/>
                        <a:ea typeface="Calibri" panose="020F0502020204030204" pitchFamily="34" charset="0"/>
                        <a:cs typeface="Times New Roman" panose="02020603050405020304" pitchFamily="18" charset="0"/>
                      </a:endParaRPr>
                    </a:p>
                  </a:txBody>
                  <a:tcPr marL="63787" marR="637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300" dirty="0" err="1">
                          <a:effectLst/>
                          <a:latin typeface="Avenir Book" panose="02000503020000020003" pitchFamily="2" charset="0"/>
                          <a:ea typeface="Calibri" panose="020F0502020204030204" pitchFamily="34" charset="0"/>
                          <a:cs typeface="Times New Roman" panose="02020603050405020304" pitchFamily="18" charset="0"/>
                        </a:rPr>
                        <a:t>FöMo</a:t>
                      </a:r>
                      <a:endParaRPr lang="de-DE" sz="1300" dirty="0">
                        <a:effectLst/>
                        <a:latin typeface="Avenir Book" panose="02000503020000020003" pitchFamily="2" charset="0"/>
                        <a:ea typeface="Calibri" panose="020F0502020204030204" pitchFamily="34" charset="0"/>
                        <a:cs typeface="Times New Roman" panose="02020603050405020304" pitchFamily="18" charset="0"/>
                      </a:endParaRPr>
                    </a:p>
                  </a:txBody>
                  <a:tcPr marL="63787" marR="637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de-DE" sz="1300" dirty="0">
                        <a:effectLst/>
                        <a:latin typeface="Avenir Book" panose="02000503020000020003" pitchFamily="2" charset="0"/>
                        <a:ea typeface="Calibri" panose="020F0502020204030204" pitchFamily="34" charset="0"/>
                        <a:cs typeface="Times New Roman" panose="02020603050405020304" pitchFamily="18" charset="0"/>
                      </a:endParaRPr>
                    </a:p>
                  </a:txBody>
                  <a:tcPr marL="63787" marR="637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de-DE" sz="1300" dirty="0">
                        <a:effectLst/>
                        <a:latin typeface="Avenir Book" panose="02000503020000020003" pitchFamily="2" charset="0"/>
                        <a:ea typeface="Calibri" panose="020F0502020204030204" pitchFamily="34" charset="0"/>
                        <a:cs typeface="Times New Roman" panose="02020603050405020304" pitchFamily="18" charset="0"/>
                      </a:endParaRPr>
                    </a:p>
                  </a:txBody>
                  <a:tcPr marL="63787" marR="637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extLst>
                  <a:ext uri="{0D108BD9-81ED-4DB2-BD59-A6C34878D82A}">
                    <a16:rowId xmlns:a16="http://schemas.microsoft.com/office/drawing/2014/main" val="50210866"/>
                  </a:ext>
                </a:extLst>
              </a:tr>
              <a:tr h="507856">
                <a:tc>
                  <a:txBody>
                    <a:bodyPr/>
                    <a:lstStyle/>
                    <a:p>
                      <a:pPr marL="342900" marR="0" lvl="0" indent="-342900" algn="ctr" defTabSz="914400" rtl="0" eaLnBrk="1" fontAlgn="auto" latinLnBrk="0" hangingPunct="1">
                        <a:lnSpc>
                          <a:spcPct val="100000"/>
                        </a:lnSpc>
                        <a:spcBef>
                          <a:spcPts val="0"/>
                        </a:spcBef>
                        <a:spcAft>
                          <a:spcPts val="0"/>
                        </a:spcAft>
                        <a:buClrTx/>
                        <a:buSzTx/>
                        <a:buFontTx/>
                        <a:buAutoNum type="arabicPeriod"/>
                        <a:tabLst/>
                        <a:defRPr/>
                      </a:pPr>
                      <a:r>
                        <a:rPr lang="de-DE" sz="1200" dirty="0">
                          <a:solidFill>
                            <a:schemeClr val="tx1"/>
                          </a:solidFill>
                          <a:effectLst/>
                          <a:latin typeface="Avenir Book" panose="02000503020000020003" pitchFamily="2" charset="0"/>
                        </a:rPr>
                        <a:t>8.30-9.15</a:t>
                      </a:r>
                    </a:p>
                  </a:txBody>
                  <a:tcPr marL="63787" marR="637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de-DE" sz="1400" dirty="0">
                          <a:effectLst/>
                          <a:latin typeface="Avenir Book" panose="02000503020000020003" pitchFamily="2" charset="0"/>
                          <a:ea typeface="Calibri" panose="020F0502020204030204" pitchFamily="34" charset="0"/>
                          <a:cs typeface="Times New Roman" panose="02020603050405020304" pitchFamily="18" charset="0"/>
                        </a:rPr>
                        <a:t>Schwerpunkt LZ:</a:t>
                      </a:r>
                    </a:p>
                  </a:txBody>
                  <a:tcPr marL="63787" marR="637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de-DE" sz="1400" dirty="0">
                        <a:effectLst/>
                        <a:latin typeface="Avenir Book" panose="02000503020000020003" pitchFamily="2" charset="0"/>
                        <a:ea typeface="Calibri" panose="020F0502020204030204" pitchFamily="34" charset="0"/>
                        <a:cs typeface="Times New Roman" panose="02020603050405020304" pitchFamily="18" charset="0"/>
                      </a:endParaRPr>
                    </a:p>
                  </a:txBody>
                  <a:tcPr marL="63787" marR="637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de-DE" sz="1400" dirty="0">
                          <a:effectLst/>
                          <a:latin typeface="Avenir Book" panose="02000503020000020003" pitchFamily="2" charset="0"/>
                          <a:ea typeface="Calibri" panose="020F0502020204030204" pitchFamily="34" charset="0"/>
                          <a:cs typeface="Times New Roman" panose="02020603050405020304" pitchFamily="18" charset="0"/>
                        </a:rPr>
                        <a:t>Schwerpunkt LZ:</a:t>
                      </a:r>
                    </a:p>
                  </a:txBody>
                  <a:tcPr marL="63787" marR="637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de-DE" sz="1400" dirty="0">
                        <a:effectLst/>
                        <a:latin typeface="Avenir Book" panose="02000503020000020003" pitchFamily="2" charset="0"/>
                        <a:ea typeface="Calibri" panose="020F0502020204030204" pitchFamily="34" charset="0"/>
                        <a:cs typeface="Times New Roman" panose="02020603050405020304" pitchFamily="18" charset="0"/>
                      </a:endParaRPr>
                    </a:p>
                  </a:txBody>
                  <a:tcPr marL="63787" marR="637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de-DE" sz="1400" dirty="0">
                          <a:effectLst/>
                          <a:latin typeface="Avenir Book" panose="02000503020000020003" pitchFamily="2" charset="0"/>
                          <a:ea typeface="Calibri" panose="020F0502020204030204" pitchFamily="34" charset="0"/>
                          <a:cs typeface="Times New Roman" panose="02020603050405020304" pitchFamily="18" charset="0"/>
                        </a:rPr>
                        <a:t>Schwerpunkt LZ:</a:t>
                      </a:r>
                    </a:p>
                  </a:txBody>
                  <a:tcPr marL="63787" marR="637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69839245"/>
                  </a:ext>
                </a:extLst>
              </a:tr>
              <a:tr h="349688">
                <a:tc>
                  <a:txBody>
                    <a:bodyPr/>
                    <a:lstStyle/>
                    <a:p>
                      <a:pPr algn="ctr"/>
                      <a:r>
                        <a:rPr lang="de-DE" sz="1200" dirty="0">
                          <a:solidFill>
                            <a:schemeClr val="tx1"/>
                          </a:solidFill>
                          <a:effectLst/>
                          <a:latin typeface="Avenir Book" panose="02000503020000020003" pitchFamily="2" charset="0"/>
                        </a:rPr>
                        <a:t>2. 9.15-10.15</a:t>
                      </a:r>
                    </a:p>
                  </a:txBody>
                  <a:tcPr marL="63787" marR="637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de-DE" sz="1400" dirty="0">
                          <a:effectLst/>
                          <a:latin typeface="Avenir Book" panose="02000503020000020003" pitchFamily="2" charset="0"/>
                          <a:ea typeface="Calibri" panose="020F0502020204030204" pitchFamily="34" charset="0"/>
                          <a:cs typeface="Times New Roman" panose="02020603050405020304" pitchFamily="18" charset="0"/>
                        </a:rPr>
                        <a:t>Schwerpunkt LZ:</a:t>
                      </a:r>
                    </a:p>
                  </a:txBody>
                  <a:tcPr marL="63787" marR="637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de-DE" sz="1400" dirty="0">
                        <a:effectLst/>
                        <a:latin typeface="Avenir Book" panose="02000503020000020003" pitchFamily="2" charset="0"/>
                        <a:ea typeface="Calibri" panose="020F0502020204030204" pitchFamily="34" charset="0"/>
                        <a:cs typeface="Times New Roman" panose="02020603050405020304" pitchFamily="18" charset="0"/>
                      </a:endParaRPr>
                    </a:p>
                  </a:txBody>
                  <a:tcPr marL="63787" marR="637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de-DE" sz="1400" dirty="0">
                          <a:effectLst/>
                          <a:latin typeface="Avenir Book" panose="02000503020000020003" pitchFamily="2" charset="0"/>
                          <a:ea typeface="Calibri" panose="020F0502020204030204" pitchFamily="34" charset="0"/>
                          <a:cs typeface="Times New Roman" panose="02020603050405020304" pitchFamily="18" charset="0"/>
                        </a:rPr>
                        <a:t>Schwerpunkt LZ:</a:t>
                      </a:r>
                    </a:p>
                  </a:txBody>
                  <a:tcPr marL="63787" marR="637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de-DE" sz="1400" dirty="0">
                        <a:effectLst/>
                        <a:latin typeface="Avenir Book" panose="02000503020000020003" pitchFamily="2" charset="0"/>
                        <a:ea typeface="Calibri" panose="020F0502020204030204" pitchFamily="34" charset="0"/>
                        <a:cs typeface="Times New Roman" panose="02020603050405020304" pitchFamily="18" charset="0"/>
                      </a:endParaRPr>
                    </a:p>
                  </a:txBody>
                  <a:tcPr marL="63787" marR="637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de-DE" sz="1400" dirty="0">
                          <a:effectLst/>
                          <a:latin typeface="Avenir Book" panose="02000503020000020003" pitchFamily="2" charset="0"/>
                          <a:ea typeface="Calibri" panose="020F0502020204030204" pitchFamily="34" charset="0"/>
                          <a:cs typeface="Times New Roman" panose="02020603050405020304" pitchFamily="18" charset="0"/>
                        </a:rPr>
                        <a:t>Schwerpunkt LZ:</a:t>
                      </a:r>
                    </a:p>
                  </a:txBody>
                  <a:tcPr marL="63787" marR="637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15507388"/>
                  </a:ext>
                </a:extLst>
              </a:tr>
              <a:tr h="509708">
                <a:tc>
                  <a:txBody>
                    <a:bodyPr/>
                    <a:lstStyle/>
                    <a:p>
                      <a:pPr algn="ctr"/>
                      <a:r>
                        <a:rPr lang="de-DE" sz="1200" dirty="0" err="1">
                          <a:solidFill>
                            <a:schemeClr val="tx1"/>
                          </a:solidFill>
                          <a:effectLst/>
                          <a:latin typeface="Avenir Book" panose="02000503020000020003" pitchFamily="2" charset="0"/>
                        </a:rPr>
                        <a:t>Hofpause</a:t>
                      </a:r>
                      <a:endParaRPr lang="de-DE" sz="1200" dirty="0">
                        <a:solidFill>
                          <a:schemeClr val="tx1"/>
                        </a:solidFill>
                        <a:effectLst/>
                        <a:latin typeface="Avenir Book" panose="02000503020000020003" pitchFamily="2" charset="0"/>
                      </a:endParaRPr>
                    </a:p>
                    <a:p>
                      <a:pPr algn="ctr"/>
                      <a:r>
                        <a:rPr lang="de-DE" sz="1200" dirty="0">
                          <a:solidFill>
                            <a:schemeClr val="tx1"/>
                          </a:solidFill>
                          <a:effectLst/>
                          <a:latin typeface="Avenir Book" panose="02000503020000020003" pitchFamily="2" charset="0"/>
                        </a:rPr>
                        <a:t>Frühstück</a:t>
                      </a:r>
                    </a:p>
                    <a:p>
                      <a:pPr algn="ctr"/>
                      <a:r>
                        <a:rPr lang="de-DE" sz="1200" dirty="0">
                          <a:solidFill>
                            <a:schemeClr val="tx1"/>
                          </a:solidFill>
                          <a:effectLst/>
                          <a:latin typeface="Avenir Book" panose="02000503020000020003" pitchFamily="2" charset="0"/>
                          <a:ea typeface="Calibri" panose="020F0502020204030204" pitchFamily="34" charset="0"/>
                          <a:cs typeface="Times New Roman" panose="02020603050405020304" pitchFamily="18" charset="0"/>
                        </a:rPr>
                        <a:t>10.15-10.45</a:t>
                      </a:r>
                    </a:p>
                  </a:txBody>
                  <a:tcPr marL="63787" marR="637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5">
                  <a:txBody>
                    <a:bodyPr/>
                    <a:lstStyle/>
                    <a:p>
                      <a:pPr algn="ctr"/>
                      <a:endParaRPr lang="de-DE" sz="1400" dirty="0">
                        <a:effectLst/>
                        <a:latin typeface="Avenir Book" panose="02000503020000020003" pitchFamily="2" charset="0"/>
                        <a:ea typeface="Calibri" panose="020F0502020204030204" pitchFamily="34" charset="0"/>
                        <a:cs typeface="Times New Roman" panose="02020603050405020304" pitchFamily="18" charset="0"/>
                      </a:endParaRPr>
                    </a:p>
                  </a:txBody>
                  <a:tcPr marL="63787" marR="637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3606165527"/>
                  </a:ext>
                </a:extLst>
              </a:tr>
              <a:tr h="344144">
                <a:tc>
                  <a:txBody>
                    <a:bodyPr/>
                    <a:lstStyle/>
                    <a:p>
                      <a:pPr algn="ctr"/>
                      <a:r>
                        <a:rPr lang="de-DE" sz="1200" dirty="0">
                          <a:solidFill>
                            <a:schemeClr val="tx1"/>
                          </a:solidFill>
                          <a:effectLst/>
                          <a:latin typeface="Avenir Book" panose="02000503020000020003" pitchFamily="2" charset="0"/>
                        </a:rPr>
                        <a:t>3. 10.45-11.30</a:t>
                      </a:r>
                    </a:p>
                    <a:p>
                      <a:pPr algn="ctr"/>
                      <a:endParaRPr lang="de-DE" sz="1200" dirty="0">
                        <a:solidFill>
                          <a:schemeClr val="tx1"/>
                        </a:solidFill>
                        <a:effectLst/>
                        <a:latin typeface="Avenir Book" panose="02000503020000020003" pitchFamily="2" charset="0"/>
                        <a:ea typeface="Calibri" panose="020F0502020204030204" pitchFamily="34" charset="0"/>
                        <a:cs typeface="Times New Roman" panose="02020603050405020304" pitchFamily="18" charset="0"/>
                      </a:endParaRPr>
                    </a:p>
                  </a:txBody>
                  <a:tcPr marL="63787" marR="637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de-DE" sz="1400" dirty="0">
                        <a:effectLst/>
                        <a:latin typeface="Avenir Book" panose="02000503020000020003" pitchFamily="2" charset="0"/>
                        <a:ea typeface="Calibri" panose="020F0502020204030204" pitchFamily="34" charset="0"/>
                        <a:cs typeface="Times New Roman" panose="02020603050405020304" pitchFamily="18" charset="0"/>
                      </a:endParaRPr>
                    </a:p>
                  </a:txBody>
                  <a:tcPr marL="63787" marR="637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200" dirty="0">
                          <a:solidFill>
                            <a:schemeClr val="tx1"/>
                          </a:solidFill>
                          <a:effectLst/>
                          <a:latin typeface="Avenir Book" panose="02000503020000020003" pitchFamily="2" charset="0"/>
                        </a:rPr>
                        <a:t>Stufe ½ </a:t>
                      </a:r>
                      <a:r>
                        <a:rPr lang="de-DE" sz="1200" dirty="0">
                          <a:effectLst/>
                          <a:latin typeface="Avenir Book" panose="02000503020000020003" pitchFamily="2" charset="0"/>
                        </a:rPr>
                        <a:t>Partnerstunde RU</a:t>
                      </a:r>
                    </a:p>
                  </a:txBody>
                  <a:tcPr marL="63787" marR="637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200" dirty="0">
                          <a:solidFill>
                            <a:schemeClr val="tx1"/>
                          </a:solidFill>
                          <a:effectLst/>
                          <a:latin typeface="Avenir Book" panose="02000503020000020003" pitchFamily="2" charset="0"/>
                        </a:rPr>
                        <a:t>Stufe ½ Partnerstunde D</a:t>
                      </a:r>
                      <a:r>
                        <a:rPr lang="de-DE" sz="1200" dirty="0">
                          <a:solidFill>
                            <a:srgbClr val="FF0000"/>
                          </a:solidFill>
                          <a:effectLst/>
                          <a:latin typeface="Avenir Book" panose="02000503020000020003" pitchFamily="2" charset="0"/>
                        </a:rPr>
                        <a:t> </a:t>
                      </a:r>
                      <a:r>
                        <a:rPr lang="de-DE" sz="1200" dirty="0">
                          <a:effectLst/>
                          <a:latin typeface="Avenir Book" panose="02000503020000020003" pitchFamily="2" charset="0"/>
                        </a:rPr>
                        <a:t> </a:t>
                      </a:r>
                    </a:p>
                  </a:txBody>
                  <a:tcPr marL="63787" marR="637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de-DE" sz="1200" dirty="0">
                        <a:effectLst/>
                        <a:latin typeface="Avenir Book" panose="02000503020000020003" pitchFamily="2" charset="0"/>
                      </a:endParaRPr>
                    </a:p>
                  </a:txBody>
                  <a:tcPr marL="63787" marR="637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de-DE" sz="1400" dirty="0">
                        <a:effectLst/>
                        <a:latin typeface="Avenir Book" panose="02000503020000020003" pitchFamily="2" charset="0"/>
                        <a:ea typeface="Calibri" panose="020F0502020204030204" pitchFamily="34" charset="0"/>
                        <a:cs typeface="Times New Roman" panose="02020603050405020304" pitchFamily="18" charset="0"/>
                      </a:endParaRPr>
                    </a:p>
                  </a:txBody>
                  <a:tcPr marL="63787" marR="637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36410718"/>
                  </a:ext>
                </a:extLst>
              </a:tr>
              <a:tr h="345348">
                <a:tc>
                  <a:txBody>
                    <a:bodyPr/>
                    <a:lstStyle/>
                    <a:p>
                      <a:pPr algn="ctr"/>
                      <a:r>
                        <a:rPr lang="de-DE" sz="1200" dirty="0">
                          <a:solidFill>
                            <a:schemeClr val="tx1"/>
                          </a:solidFill>
                          <a:effectLst/>
                          <a:latin typeface="Avenir Book" panose="02000503020000020003" pitchFamily="2" charset="0"/>
                        </a:rPr>
                        <a:t>4. 11.30-12.15</a:t>
                      </a:r>
                      <a:endParaRPr lang="de-DE" sz="1200" dirty="0">
                        <a:solidFill>
                          <a:schemeClr val="tx1"/>
                        </a:solidFill>
                        <a:effectLst/>
                        <a:latin typeface="Avenir Book" panose="02000503020000020003" pitchFamily="2" charset="0"/>
                        <a:ea typeface="Calibri" panose="020F0502020204030204" pitchFamily="34" charset="0"/>
                        <a:cs typeface="Times New Roman" panose="02020603050405020304" pitchFamily="18" charset="0"/>
                      </a:endParaRPr>
                    </a:p>
                  </a:txBody>
                  <a:tcPr marL="63787" marR="637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de-DE" sz="1400" dirty="0">
                        <a:effectLst/>
                        <a:latin typeface="Avenir Book" panose="02000503020000020003" pitchFamily="2" charset="0"/>
                      </a:endParaRPr>
                    </a:p>
                  </a:txBody>
                  <a:tcPr marL="63787" marR="637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200" dirty="0">
                          <a:solidFill>
                            <a:schemeClr val="tx1"/>
                          </a:solidFill>
                          <a:effectLst/>
                          <a:latin typeface="Avenir Book" panose="02000503020000020003" pitchFamily="2" charset="0"/>
                        </a:rPr>
                        <a:t>Stufe ½ Partnerstunde</a:t>
                      </a:r>
                      <a:r>
                        <a:rPr lang="de-DE" sz="1200" dirty="0">
                          <a:solidFill>
                            <a:srgbClr val="FF0000"/>
                          </a:solidFill>
                          <a:effectLst/>
                          <a:latin typeface="Avenir Book" panose="02000503020000020003" pitchFamily="2" charset="0"/>
                        </a:rPr>
                        <a:t> </a:t>
                      </a:r>
                      <a:r>
                        <a:rPr lang="de-DE" sz="1200" dirty="0">
                          <a:effectLst/>
                          <a:latin typeface="Avenir Book" panose="02000503020000020003" pitchFamily="2" charset="0"/>
                        </a:rPr>
                        <a:t> D</a:t>
                      </a:r>
                    </a:p>
                  </a:txBody>
                  <a:tcPr marL="63787" marR="637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200" dirty="0">
                          <a:solidFill>
                            <a:schemeClr val="tx1"/>
                          </a:solidFill>
                          <a:effectLst/>
                          <a:latin typeface="Avenir Book" panose="02000503020000020003" pitchFamily="2" charset="0"/>
                        </a:rPr>
                        <a:t>Stufe ½ Partnerstunde M</a:t>
                      </a:r>
                      <a:r>
                        <a:rPr lang="de-DE" sz="1200" dirty="0">
                          <a:solidFill>
                            <a:srgbClr val="FF0000"/>
                          </a:solidFill>
                          <a:effectLst/>
                          <a:latin typeface="Avenir Book" panose="02000503020000020003" pitchFamily="2" charset="0"/>
                        </a:rPr>
                        <a:t> </a:t>
                      </a:r>
                      <a:r>
                        <a:rPr lang="de-DE" sz="1200" dirty="0">
                          <a:effectLst/>
                          <a:latin typeface="Avenir Book" panose="02000503020000020003" pitchFamily="2" charset="0"/>
                        </a:rPr>
                        <a:t> </a:t>
                      </a:r>
                    </a:p>
                  </a:txBody>
                  <a:tcPr marL="63787" marR="637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200" dirty="0">
                          <a:solidFill>
                            <a:schemeClr val="tx1"/>
                          </a:solidFill>
                          <a:effectLst/>
                          <a:latin typeface="Avenir Book" panose="02000503020000020003" pitchFamily="2" charset="0"/>
                        </a:rPr>
                        <a:t>Stufe ½ Partnerstunde M</a:t>
                      </a:r>
                      <a:r>
                        <a:rPr lang="de-DE" sz="1200" dirty="0">
                          <a:solidFill>
                            <a:srgbClr val="FF0000"/>
                          </a:solidFill>
                          <a:effectLst/>
                          <a:latin typeface="Avenir Book" panose="02000503020000020003" pitchFamily="2" charset="0"/>
                        </a:rPr>
                        <a:t> </a:t>
                      </a:r>
                      <a:r>
                        <a:rPr lang="de-DE" sz="1200" dirty="0">
                          <a:effectLst/>
                          <a:latin typeface="Avenir Book" panose="02000503020000020003" pitchFamily="2" charset="0"/>
                        </a:rPr>
                        <a:t> </a:t>
                      </a:r>
                    </a:p>
                  </a:txBody>
                  <a:tcPr marL="63787" marR="637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de-DE" sz="1400" dirty="0">
                        <a:effectLst/>
                        <a:latin typeface="Avenir Book" panose="02000503020000020003" pitchFamily="2" charset="0"/>
                        <a:ea typeface="Calibri" panose="020F0502020204030204" pitchFamily="34" charset="0"/>
                        <a:cs typeface="Times New Roman" panose="02020603050405020304" pitchFamily="18" charset="0"/>
                      </a:endParaRPr>
                    </a:p>
                  </a:txBody>
                  <a:tcPr marL="63787" marR="637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19177977"/>
                  </a:ext>
                </a:extLst>
              </a:tr>
              <a:tr h="421489">
                <a:tc>
                  <a:txBody>
                    <a:bodyPr/>
                    <a:lstStyle/>
                    <a:p>
                      <a:pPr algn="ctr"/>
                      <a:r>
                        <a:rPr lang="de-DE" sz="1200" dirty="0">
                          <a:solidFill>
                            <a:schemeClr val="tx1"/>
                          </a:solidFill>
                          <a:effectLst/>
                          <a:latin typeface="Avenir Book" panose="02000503020000020003" pitchFamily="2" charset="0"/>
                        </a:rPr>
                        <a:t>5. 12.15-13.00</a:t>
                      </a:r>
                      <a:endParaRPr lang="de-DE" sz="1200" dirty="0">
                        <a:solidFill>
                          <a:schemeClr val="tx1"/>
                        </a:solidFill>
                        <a:effectLst/>
                        <a:latin typeface="Avenir Book" panose="02000503020000020003" pitchFamily="2" charset="0"/>
                        <a:ea typeface="Calibri" panose="020F0502020204030204" pitchFamily="34" charset="0"/>
                        <a:cs typeface="Times New Roman" panose="02020603050405020304" pitchFamily="18" charset="0"/>
                      </a:endParaRPr>
                    </a:p>
                  </a:txBody>
                  <a:tcPr marL="63787" marR="637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de-DE" sz="1400" dirty="0">
                        <a:effectLst/>
                        <a:highlight>
                          <a:srgbClr val="00FFFF"/>
                        </a:highlight>
                        <a:latin typeface="Avenir Book" panose="02000503020000020003" pitchFamily="2" charset="0"/>
                      </a:endParaRPr>
                    </a:p>
                  </a:txBody>
                  <a:tcPr marL="63787" marR="637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de-DE" sz="1200" dirty="0">
                        <a:effectLst/>
                        <a:latin typeface="Avenir Book" panose="02000503020000020003" pitchFamily="2" charset="0"/>
                      </a:endParaRPr>
                    </a:p>
                  </a:txBody>
                  <a:tcPr marL="63787" marR="637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pPr algn="ctr"/>
                      <a:r>
                        <a:rPr lang="de-DE" sz="1200" dirty="0">
                          <a:solidFill>
                            <a:schemeClr val="tx1"/>
                          </a:solidFill>
                          <a:effectLst/>
                          <a:latin typeface="Avenir Book" panose="02000503020000020003" pitchFamily="2" charset="0"/>
                        </a:rPr>
                        <a:t>Stufe ½ </a:t>
                      </a:r>
                      <a:r>
                        <a:rPr lang="de-DE" sz="1200" dirty="0">
                          <a:effectLst/>
                          <a:latin typeface="Avenir Book" panose="02000503020000020003" pitchFamily="2" charset="0"/>
                          <a:ea typeface="Calibri" panose="020F0502020204030204" pitchFamily="34" charset="0"/>
                          <a:cs typeface="Times New Roman" panose="02020603050405020304" pitchFamily="18" charset="0"/>
                        </a:rPr>
                        <a:t>Partnerstunde RU</a:t>
                      </a:r>
                    </a:p>
                  </a:txBody>
                  <a:tcPr marL="63787" marR="637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de-DE" sz="1200" dirty="0">
                        <a:effectLst/>
                        <a:latin typeface="Avenir Book" panose="02000503020000020003" pitchFamily="2" charset="0"/>
                      </a:endParaRPr>
                    </a:p>
                  </a:txBody>
                  <a:tcPr marL="63787" marR="637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de-DE" sz="1400" dirty="0">
                        <a:effectLst/>
                        <a:highlight>
                          <a:srgbClr val="00FFFF"/>
                        </a:highlight>
                        <a:latin typeface="Avenir Book" panose="02000503020000020003" pitchFamily="2" charset="0"/>
                      </a:endParaRPr>
                    </a:p>
                  </a:txBody>
                  <a:tcPr marL="63787" marR="637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extLst>
                  <a:ext uri="{0D108BD9-81ED-4DB2-BD59-A6C34878D82A}">
                    <a16:rowId xmlns:a16="http://schemas.microsoft.com/office/drawing/2014/main" val="4027233575"/>
                  </a:ext>
                </a:extLst>
              </a:tr>
              <a:tr h="212522">
                <a:tc>
                  <a:txBody>
                    <a:bodyPr/>
                    <a:lstStyle/>
                    <a:p>
                      <a:pPr algn="ctr"/>
                      <a:r>
                        <a:rPr lang="de-DE" sz="1200" dirty="0">
                          <a:solidFill>
                            <a:schemeClr val="tx1"/>
                          </a:solidFill>
                          <a:effectLst/>
                          <a:latin typeface="Avenir Book" panose="02000503020000020003" pitchFamily="2" charset="0"/>
                        </a:rPr>
                        <a:t>Mittagspause</a:t>
                      </a:r>
                      <a:endParaRPr lang="de-DE" sz="1200" dirty="0">
                        <a:solidFill>
                          <a:schemeClr val="tx1"/>
                        </a:solidFill>
                        <a:effectLst/>
                        <a:latin typeface="Avenir Book" panose="02000503020000020003" pitchFamily="2" charset="0"/>
                        <a:ea typeface="Calibri" panose="020F0502020204030204" pitchFamily="34" charset="0"/>
                        <a:cs typeface="Times New Roman" panose="02020603050405020304" pitchFamily="18" charset="0"/>
                      </a:endParaRPr>
                    </a:p>
                  </a:txBody>
                  <a:tcPr marL="63787" marR="637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de-DE" sz="1400" dirty="0">
                        <a:effectLst/>
                        <a:latin typeface="Avenir Book" panose="02000503020000020003" pitchFamily="2" charset="0"/>
                        <a:ea typeface="Calibri" panose="020F0502020204030204" pitchFamily="34" charset="0"/>
                        <a:cs typeface="Times New Roman" panose="02020603050405020304" pitchFamily="18" charset="0"/>
                      </a:endParaRPr>
                    </a:p>
                  </a:txBody>
                  <a:tcPr marL="63787" marR="637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pPr algn="ctr"/>
                      <a:endParaRPr lang="de-DE" sz="1400" dirty="0">
                        <a:effectLst/>
                        <a:latin typeface="Avenir Book" panose="02000503020000020003" pitchFamily="2" charset="0"/>
                        <a:ea typeface="Calibri" panose="020F0502020204030204" pitchFamily="34" charset="0"/>
                        <a:cs typeface="Times New Roman" panose="02020603050405020304" pitchFamily="18" charset="0"/>
                      </a:endParaRPr>
                    </a:p>
                  </a:txBody>
                  <a:tcPr marL="63787" marR="637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pPr algn="ctr"/>
                      <a:endParaRPr lang="de-DE" sz="1400" dirty="0">
                        <a:effectLst/>
                        <a:latin typeface="Avenir Book" panose="02000503020000020003" pitchFamily="2" charset="0"/>
                        <a:ea typeface="Calibri" panose="020F0502020204030204" pitchFamily="34" charset="0"/>
                        <a:cs typeface="Times New Roman" panose="02020603050405020304" pitchFamily="18" charset="0"/>
                      </a:endParaRPr>
                    </a:p>
                  </a:txBody>
                  <a:tcPr marL="63787" marR="637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pPr algn="ctr"/>
                      <a:endParaRPr lang="de-DE" sz="1400" dirty="0">
                        <a:effectLst/>
                        <a:latin typeface="Avenir Book" panose="02000503020000020003" pitchFamily="2" charset="0"/>
                        <a:ea typeface="Calibri" panose="020F0502020204030204" pitchFamily="34" charset="0"/>
                        <a:cs typeface="Times New Roman" panose="02020603050405020304" pitchFamily="18" charset="0"/>
                      </a:endParaRPr>
                    </a:p>
                  </a:txBody>
                  <a:tcPr marL="63787" marR="637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pPr algn="ctr"/>
                      <a:endParaRPr lang="de-DE" sz="1400" dirty="0">
                        <a:effectLst/>
                        <a:latin typeface="Avenir Book" panose="02000503020000020003" pitchFamily="2" charset="0"/>
                        <a:ea typeface="Calibri" panose="020F0502020204030204" pitchFamily="34" charset="0"/>
                        <a:cs typeface="Times New Roman" panose="02020603050405020304" pitchFamily="18" charset="0"/>
                      </a:endParaRPr>
                    </a:p>
                  </a:txBody>
                  <a:tcPr marL="63787" marR="637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extLst>
                  <a:ext uri="{0D108BD9-81ED-4DB2-BD59-A6C34878D82A}">
                    <a16:rowId xmlns:a16="http://schemas.microsoft.com/office/drawing/2014/main" val="14360058"/>
                  </a:ext>
                </a:extLst>
              </a:tr>
              <a:tr h="425043">
                <a:tc>
                  <a:txBody>
                    <a:bodyPr/>
                    <a:lstStyle/>
                    <a:p>
                      <a:pPr algn="ctr"/>
                      <a:r>
                        <a:rPr lang="de-DE" sz="1200" dirty="0" err="1">
                          <a:solidFill>
                            <a:schemeClr val="tx1"/>
                          </a:solidFill>
                          <a:effectLst/>
                          <a:latin typeface="Avenir Book" panose="02000503020000020003" pitchFamily="2" charset="0"/>
                        </a:rPr>
                        <a:t>NachmittagsU</a:t>
                      </a:r>
                      <a:r>
                        <a:rPr lang="de-DE" sz="1200" dirty="0">
                          <a:solidFill>
                            <a:schemeClr val="tx1"/>
                          </a:solidFill>
                          <a:effectLst/>
                          <a:latin typeface="Avenir Book" panose="02000503020000020003" pitchFamily="2" charset="0"/>
                        </a:rPr>
                        <a:t> 13.15-14.00</a:t>
                      </a:r>
                      <a:endParaRPr lang="de-DE" sz="1200" dirty="0">
                        <a:solidFill>
                          <a:schemeClr val="tx1"/>
                        </a:solidFill>
                        <a:effectLst/>
                        <a:latin typeface="Avenir Book" panose="02000503020000020003" pitchFamily="2" charset="0"/>
                        <a:ea typeface="Calibri" panose="020F0502020204030204" pitchFamily="34" charset="0"/>
                        <a:cs typeface="Times New Roman" panose="02020603050405020304" pitchFamily="18" charset="0"/>
                      </a:endParaRPr>
                    </a:p>
                  </a:txBody>
                  <a:tcPr marL="63787" marR="637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pPr algn="ctr">
                        <a:spcBef>
                          <a:spcPts val="600"/>
                        </a:spcBef>
                      </a:pPr>
                      <a:endParaRPr lang="de-DE" sz="1400" dirty="0">
                        <a:effectLst/>
                        <a:latin typeface="Avenir Book" panose="02000503020000020003" pitchFamily="2" charset="0"/>
                        <a:ea typeface="Calibri" panose="020F0502020204030204" pitchFamily="34" charset="0"/>
                        <a:cs typeface="Times New Roman" panose="02020603050405020304" pitchFamily="18" charset="0"/>
                      </a:endParaRPr>
                    </a:p>
                  </a:txBody>
                  <a:tcPr marL="63787" marR="637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rowSpan="3">
                  <a:txBody>
                    <a:bodyPr/>
                    <a:lstStyle/>
                    <a:p>
                      <a:pPr algn="ctr"/>
                      <a:r>
                        <a:rPr lang="de-DE" sz="1400" dirty="0" err="1">
                          <a:effectLst/>
                          <a:latin typeface="Avenir Book" panose="02000503020000020003" pitchFamily="2" charset="0"/>
                          <a:cs typeface="Times New Roman" panose="02020603050405020304" pitchFamily="18" charset="0"/>
                        </a:rPr>
                        <a:t>Teilerstunde</a:t>
                      </a:r>
                      <a:r>
                        <a:rPr lang="de-DE" sz="1400" dirty="0">
                          <a:effectLst/>
                          <a:latin typeface="Avenir Book" panose="02000503020000020003" pitchFamily="2" charset="0"/>
                          <a:cs typeface="Times New Roman" panose="02020603050405020304" pitchFamily="18" charset="0"/>
                        </a:rPr>
                        <a:t> </a:t>
                      </a:r>
                    </a:p>
                  </a:txBody>
                  <a:tcPr marL="63787" marR="637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400" dirty="0">
                          <a:effectLst/>
                          <a:latin typeface="Avenir Book" panose="02000503020000020003" pitchFamily="2" charset="0"/>
                          <a:cs typeface="Times New Roman" panose="02020603050405020304" pitchFamily="18" charset="0"/>
                        </a:rPr>
                        <a:t>LZ IM GT</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de-DE" sz="1400" dirty="0">
                        <a:effectLst/>
                        <a:latin typeface="Avenir Book" panose="02000503020000020003" pitchFamily="2" charset="0"/>
                      </a:endParaRPr>
                    </a:p>
                  </a:txBody>
                  <a:tcPr marL="63787" marR="637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algn="ctr"/>
                      <a:r>
                        <a:rPr lang="de-DE" sz="1400">
                          <a:effectLst/>
                          <a:highlight>
                            <a:srgbClr val="00FFFF"/>
                          </a:highlight>
                          <a:latin typeface="Avenir Book" panose="02000503020000020003" pitchFamily="2" charset="0"/>
                          <a:ea typeface="Calibri" panose="020F0502020204030204" pitchFamily="34" charset="0"/>
                          <a:cs typeface="Times New Roman" panose="02020603050405020304" pitchFamily="18" charset="0"/>
                        </a:rPr>
                        <a:t>STÄRKEN </a:t>
                      </a:r>
                      <a:endParaRPr lang="de-DE" sz="1400" dirty="0">
                        <a:effectLst/>
                        <a:highlight>
                          <a:srgbClr val="00FFFF"/>
                        </a:highlight>
                        <a:latin typeface="Avenir Book" panose="02000503020000020003" pitchFamily="2" charset="0"/>
                        <a:ea typeface="Calibri" panose="020F0502020204030204" pitchFamily="34" charset="0"/>
                        <a:cs typeface="Times New Roman" panose="02020603050405020304" pitchFamily="18" charset="0"/>
                      </a:endParaRPr>
                    </a:p>
                  </a:txBody>
                  <a:tcPr marL="63787" marR="637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endParaRPr lang="de-DE" sz="1400" dirty="0">
                        <a:effectLst/>
                        <a:latin typeface="Avenir Book" panose="02000503020000020003" pitchFamily="2" charset="0"/>
                        <a:ea typeface="Calibri" panose="020F0502020204030204" pitchFamily="34" charset="0"/>
                        <a:cs typeface="Times New Roman" panose="02020603050405020304" pitchFamily="18" charset="0"/>
                      </a:endParaRPr>
                    </a:p>
                  </a:txBody>
                  <a:tcPr marL="63787" marR="637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extLst>
                  <a:ext uri="{0D108BD9-81ED-4DB2-BD59-A6C34878D82A}">
                    <a16:rowId xmlns:a16="http://schemas.microsoft.com/office/drawing/2014/main" val="1098981261"/>
                  </a:ext>
                </a:extLst>
              </a:tr>
              <a:tr h="210745">
                <a:tc rowSpan="2">
                  <a:txBody>
                    <a:bodyPr/>
                    <a:lstStyle/>
                    <a:p>
                      <a:pPr algn="ctr"/>
                      <a:r>
                        <a:rPr lang="de-DE" sz="1200" dirty="0">
                          <a:solidFill>
                            <a:schemeClr val="tx1"/>
                          </a:solidFill>
                          <a:effectLst/>
                          <a:latin typeface="Avenir Book" panose="02000503020000020003" pitchFamily="2" charset="0"/>
                        </a:rPr>
                        <a:t>14.00-14.45</a:t>
                      </a:r>
                      <a:endParaRPr lang="de-DE" sz="1200" dirty="0">
                        <a:solidFill>
                          <a:schemeClr val="tx1"/>
                        </a:solidFill>
                        <a:effectLst/>
                        <a:latin typeface="Avenir Book" panose="02000503020000020003" pitchFamily="2" charset="0"/>
                        <a:ea typeface="Calibri" panose="020F0502020204030204" pitchFamily="34" charset="0"/>
                        <a:cs typeface="Times New Roman" panose="02020603050405020304" pitchFamily="18" charset="0"/>
                      </a:endParaRPr>
                    </a:p>
                  </a:txBody>
                  <a:tcPr marL="63787" marR="637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de-DE"/>
                    </a:p>
                  </a:txBody>
                  <a:tcPr/>
                </a:tc>
                <a:tc vMerge="1">
                  <a:txBody>
                    <a:bodyPr/>
                    <a:lstStyle/>
                    <a:p>
                      <a:endParaRPr lang="de-DE"/>
                    </a:p>
                  </a:txBody>
                  <a:tcPr/>
                </a:tc>
                <a:tc rowSpan="2">
                  <a:txBody>
                    <a:bodyPr/>
                    <a:lstStyle/>
                    <a:p>
                      <a:pPr algn="ctr"/>
                      <a:endParaRPr lang="de-DE" sz="1400" dirty="0">
                        <a:effectLst/>
                        <a:latin typeface="Avenir Book" panose="02000503020000020003" pitchFamily="2" charset="0"/>
                      </a:endParaRPr>
                    </a:p>
                  </a:txBody>
                  <a:tcPr marL="63787" marR="637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rowSpan="2">
                  <a:txBody>
                    <a:bodyPr/>
                    <a:lstStyle/>
                    <a:p>
                      <a:pPr algn="ctr"/>
                      <a:r>
                        <a:rPr lang="de-DE" sz="1400" dirty="0">
                          <a:effectLst/>
                          <a:highlight>
                            <a:srgbClr val="00FFFF"/>
                          </a:highlight>
                          <a:latin typeface="Avenir Book" panose="02000503020000020003" pitchFamily="2" charset="0"/>
                          <a:ea typeface="Calibri" panose="020F0502020204030204" pitchFamily="34" charset="0"/>
                          <a:cs typeface="Times New Roman" panose="02020603050405020304" pitchFamily="18" charset="0"/>
                        </a:rPr>
                        <a:t>STÄRKEN </a:t>
                      </a:r>
                    </a:p>
                  </a:txBody>
                  <a:tcPr marL="63787" marR="637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endParaRPr lang="de-DE" sz="1400" dirty="0">
                        <a:effectLst/>
                        <a:latin typeface="Avenir Book" panose="02000503020000020003" pitchFamily="2" charset="0"/>
                        <a:ea typeface="Calibri" panose="020F0502020204030204" pitchFamily="34" charset="0"/>
                        <a:cs typeface="Times New Roman" panose="02020603050405020304" pitchFamily="18" charset="0"/>
                      </a:endParaRPr>
                    </a:p>
                  </a:txBody>
                  <a:tcPr marL="63787" marR="637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extLst>
                  <a:ext uri="{0D108BD9-81ED-4DB2-BD59-A6C34878D82A}">
                    <a16:rowId xmlns:a16="http://schemas.microsoft.com/office/drawing/2014/main" val="4214277468"/>
                  </a:ext>
                </a:extLst>
              </a:tr>
              <a:tr h="356474">
                <a:tc vMerge="1">
                  <a:txBody>
                    <a:bodyPr/>
                    <a:lstStyle/>
                    <a:p>
                      <a:endParaRPr lang="de-DE"/>
                    </a:p>
                  </a:txBody>
                  <a:tcPr/>
                </a:tc>
                <a:tc vMerge="1">
                  <a:txBody>
                    <a:bodyPr/>
                    <a:lstStyle/>
                    <a:p>
                      <a:endParaRPr lang="de-DE"/>
                    </a:p>
                  </a:txBody>
                  <a:tcPr/>
                </a:tc>
                <a:tc vMerge="1">
                  <a:txBody>
                    <a:bodyPr/>
                    <a:lstStyle/>
                    <a:p>
                      <a:endParaRPr lang="de-DE"/>
                    </a:p>
                  </a:txBody>
                  <a:tcPr/>
                </a:tc>
                <a:tc vMerge="1">
                  <a:txBody>
                    <a:bodyPr/>
                    <a:lstStyle/>
                    <a:p>
                      <a:endParaRPr lang="de-DE"/>
                    </a:p>
                  </a:txBody>
                  <a:tcPr/>
                </a:tc>
                <a:tc vMerge="1">
                  <a:txBody>
                    <a:bodyPr/>
                    <a:lstStyle/>
                    <a:p>
                      <a:endParaRPr lang="de-DE"/>
                    </a:p>
                  </a:txBody>
                  <a:tcPr/>
                </a:tc>
                <a:tc>
                  <a:txBody>
                    <a:bodyPr/>
                    <a:lstStyle/>
                    <a:p>
                      <a:pPr algn="ctr"/>
                      <a:endParaRPr lang="de-DE" sz="1400" dirty="0">
                        <a:effectLst/>
                        <a:latin typeface="Avenir Book" panose="02000503020000020003" pitchFamily="2" charset="0"/>
                        <a:ea typeface="Calibri" panose="020F0502020204030204" pitchFamily="34" charset="0"/>
                        <a:cs typeface="Times New Roman" panose="02020603050405020304" pitchFamily="18" charset="0"/>
                      </a:endParaRPr>
                    </a:p>
                  </a:txBody>
                  <a:tcPr marL="63787" marR="637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extLst>
                  <a:ext uri="{0D108BD9-81ED-4DB2-BD59-A6C34878D82A}">
                    <a16:rowId xmlns:a16="http://schemas.microsoft.com/office/drawing/2014/main" val="3161866480"/>
                  </a:ext>
                </a:extLst>
              </a:tr>
              <a:tr h="425043">
                <a:tc>
                  <a:txBody>
                    <a:bodyPr/>
                    <a:lstStyle/>
                    <a:p>
                      <a:pPr algn="ctr"/>
                      <a:r>
                        <a:rPr lang="de-DE" sz="1200" dirty="0">
                          <a:solidFill>
                            <a:schemeClr val="tx1"/>
                          </a:solidFill>
                          <a:effectLst/>
                          <a:latin typeface="Avenir Book" panose="02000503020000020003" pitchFamily="2" charset="0"/>
                        </a:rPr>
                        <a:t>AK 14.40-14.50 </a:t>
                      </a:r>
                      <a:endParaRPr lang="de-DE" sz="1200" dirty="0">
                        <a:solidFill>
                          <a:schemeClr val="tx1"/>
                        </a:solidFill>
                        <a:effectLst/>
                        <a:latin typeface="Avenir Book" panose="02000503020000020003" pitchFamily="2" charset="0"/>
                        <a:ea typeface="Calibri" panose="020F0502020204030204" pitchFamily="34" charset="0"/>
                        <a:cs typeface="Times New Roman" panose="02020603050405020304" pitchFamily="18" charset="0"/>
                      </a:endParaRPr>
                    </a:p>
                  </a:txBody>
                  <a:tcPr marL="63787" marR="637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pPr>
                      <a:endParaRPr lang="de-DE" sz="1100" dirty="0">
                        <a:effectLst/>
                        <a:latin typeface="Avenir Book" panose="02000503020000020003" pitchFamily="2" charset="0"/>
                        <a:ea typeface="Calibri" panose="020F0502020204030204" pitchFamily="34" charset="0"/>
                        <a:cs typeface="Times New Roman" panose="02020603050405020304" pitchFamily="18" charset="0"/>
                      </a:endParaRPr>
                    </a:p>
                  </a:txBody>
                  <a:tcPr marL="63787" marR="637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pPr algn="ctr"/>
                      <a:endParaRPr lang="de-DE" sz="1100" dirty="0">
                        <a:effectLst/>
                        <a:latin typeface="Avenir Book" panose="02000503020000020003" pitchFamily="2" charset="0"/>
                        <a:ea typeface="Calibri" panose="020F0502020204030204" pitchFamily="34" charset="0"/>
                        <a:cs typeface="Times New Roman" panose="02020603050405020304" pitchFamily="18" charset="0"/>
                      </a:endParaRPr>
                    </a:p>
                  </a:txBody>
                  <a:tcPr marL="63787" marR="637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pPr algn="ctr"/>
                      <a:endParaRPr lang="de-DE" sz="1100" dirty="0">
                        <a:effectLst/>
                        <a:latin typeface="Avenir Book" panose="02000503020000020003" pitchFamily="2" charset="0"/>
                        <a:ea typeface="Calibri" panose="020F0502020204030204" pitchFamily="34" charset="0"/>
                        <a:cs typeface="Times New Roman" panose="02020603050405020304" pitchFamily="18" charset="0"/>
                      </a:endParaRPr>
                    </a:p>
                  </a:txBody>
                  <a:tcPr marL="63787" marR="637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pPr algn="ctr"/>
                      <a:endParaRPr lang="de-DE" sz="1100" dirty="0">
                        <a:effectLst/>
                        <a:latin typeface="Avenir Book" panose="02000503020000020003" pitchFamily="2" charset="0"/>
                        <a:ea typeface="Calibri" panose="020F0502020204030204" pitchFamily="34" charset="0"/>
                        <a:cs typeface="Times New Roman" panose="02020603050405020304" pitchFamily="18" charset="0"/>
                      </a:endParaRPr>
                    </a:p>
                  </a:txBody>
                  <a:tcPr marL="63787" marR="637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pPr algn="ctr"/>
                      <a:endParaRPr lang="de-DE" sz="1100" dirty="0">
                        <a:effectLst/>
                        <a:latin typeface="Avenir Book" panose="02000503020000020003" pitchFamily="2" charset="0"/>
                        <a:ea typeface="Calibri" panose="020F0502020204030204" pitchFamily="34" charset="0"/>
                        <a:cs typeface="Times New Roman" panose="02020603050405020304" pitchFamily="18" charset="0"/>
                      </a:endParaRPr>
                    </a:p>
                  </a:txBody>
                  <a:tcPr marL="63787" marR="637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extLst>
                  <a:ext uri="{0D108BD9-81ED-4DB2-BD59-A6C34878D82A}">
                    <a16:rowId xmlns:a16="http://schemas.microsoft.com/office/drawing/2014/main" val="3809583351"/>
                  </a:ext>
                </a:extLst>
              </a:tr>
              <a:tr h="212522">
                <a:tc>
                  <a:txBody>
                    <a:bodyPr/>
                    <a:lstStyle/>
                    <a:p>
                      <a:pPr algn="ctr"/>
                      <a:r>
                        <a:rPr lang="de-DE" sz="1600" dirty="0">
                          <a:solidFill>
                            <a:schemeClr val="tx1"/>
                          </a:solidFill>
                          <a:effectLst/>
                        </a:rPr>
                        <a:t>14.50-16.00 </a:t>
                      </a:r>
                      <a:endParaRPr lang="de-DE"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3787" marR="637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pPr>
                      <a:endParaRPr lang="de-DE"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3787" marR="637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pPr algn="ctr"/>
                      <a:endParaRPr lang="de-DE"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3787" marR="637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pPr algn="ctr"/>
                      <a:endParaRPr lang="de-DE"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3787" marR="637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pPr algn="ctr"/>
                      <a:endParaRPr lang="de-DE"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3787" marR="637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pPr algn="ctr"/>
                      <a:endParaRPr lang="de-DE"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3787" marR="637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extLst>
                  <a:ext uri="{0D108BD9-81ED-4DB2-BD59-A6C34878D82A}">
                    <a16:rowId xmlns:a16="http://schemas.microsoft.com/office/drawing/2014/main" val="3643274314"/>
                  </a:ext>
                </a:extLst>
              </a:tr>
            </a:tbl>
          </a:graphicData>
        </a:graphic>
      </p:graphicFrame>
    </p:spTree>
    <p:extLst>
      <p:ext uri="{BB962C8B-B14F-4D97-AF65-F5344CB8AC3E}">
        <p14:creationId xmlns:p14="http://schemas.microsoft.com/office/powerpoint/2010/main" val="36059667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7" name="Picture 3">
            <a:extLst>
              <a:ext uri="{FF2B5EF4-FFF2-40B4-BE49-F238E27FC236}">
                <a16:creationId xmlns:a16="http://schemas.microsoft.com/office/drawing/2014/main" id="{29FC493D-5BF1-564D-977E-068A7EC854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7250" y="214313"/>
            <a:ext cx="1252538"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75778" name="Textfeld 8">
            <a:extLst>
              <a:ext uri="{FF2B5EF4-FFF2-40B4-BE49-F238E27FC236}">
                <a16:creationId xmlns:a16="http://schemas.microsoft.com/office/drawing/2014/main" id="{83D27CE6-40A2-374F-9125-2F2761DED62F}"/>
              </a:ext>
            </a:extLst>
          </p:cNvPr>
          <p:cNvSpPr txBox="1">
            <a:spLocks noChangeArrowheads="1"/>
          </p:cNvSpPr>
          <p:nvPr/>
        </p:nvSpPr>
        <p:spPr bwMode="auto">
          <a:xfrm>
            <a:off x="2109788" y="-61317"/>
            <a:ext cx="80645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1pPr>
            <a:lvl2pPr marL="37931725" indent="-37474525">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2pPr>
            <a:lvl3pPr>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3pPr>
            <a:lvl4pPr>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4pPr>
            <a:lvl5pPr>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spcBef>
                <a:spcPct val="0"/>
              </a:spcBef>
              <a:spcAft>
                <a:spcPct val="0"/>
              </a:spcAf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spcBef>
                <a:spcPct val="0"/>
              </a:spcBef>
              <a:spcAft>
                <a:spcPct val="0"/>
              </a:spcAf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spcBef>
                <a:spcPct val="0"/>
              </a:spcBef>
              <a:spcAft>
                <a:spcPct val="0"/>
              </a:spcAf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spcBef>
                <a:spcPct val="0"/>
              </a:spcBef>
              <a:spcAft>
                <a:spcPct val="0"/>
              </a:spcAf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hangingPunct="1">
              <a:buClr>
                <a:srgbClr val="000000"/>
              </a:buClr>
              <a:buSzPct val="100000"/>
              <a:buFont typeface="Times New Roman" panose="02020603050405020304" pitchFamily="18" charset="0"/>
              <a:buNone/>
            </a:pPr>
            <a:r>
              <a:rPr lang="de-DE" altLang="de-DE" b="1" dirty="0">
                <a:solidFill>
                  <a:srgbClr val="216146"/>
                </a:solidFill>
              </a:rPr>
              <a:t> </a:t>
            </a:r>
          </a:p>
          <a:p>
            <a:pPr algn="ctr" eaLnBrk="1" hangingPunct="1">
              <a:buClr>
                <a:srgbClr val="000000"/>
              </a:buClr>
              <a:buSzPct val="100000"/>
              <a:buFont typeface="Times New Roman" panose="02020603050405020304" pitchFamily="18" charset="0"/>
              <a:buNone/>
            </a:pPr>
            <a:endParaRPr lang="de-DE" altLang="de-DE" dirty="0">
              <a:solidFill>
                <a:srgbClr val="216146"/>
              </a:solidFill>
            </a:endParaRPr>
          </a:p>
          <a:p>
            <a:pPr algn="ctr" eaLnBrk="1" hangingPunct="1">
              <a:buClr>
                <a:srgbClr val="000000"/>
              </a:buClr>
              <a:buSzPct val="100000"/>
              <a:buFont typeface="Times New Roman" panose="02020603050405020304" pitchFamily="18" charset="0"/>
              <a:buNone/>
            </a:pPr>
            <a:endParaRPr lang="de-DE" altLang="de-DE" dirty="0">
              <a:solidFill>
                <a:srgbClr val="216146"/>
              </a:solidFill>
            </a:endParaRPr>
          </a:p>
        </p:txBody>
      </p:sp>
      <p:graphicFrame>
        <p:nvGraphicFramePr>
          <p:cNvPr id="4" name="Inhaltsplatzhalter 3">
            <a:extLst>
              <a:ext uri="{FF2B5EF4-FFF2-40B4-BE49-F238E27FC236}">
                <a16:creationId xmlns:a16="http://schemas.microsoft.com/office/drawing/2014/main" id="{82B66998-B31C-85FE-BA07-5083924F2639}"/>
              </a:ext>
            </a:extLst>
          </p:cNvPr>
          <p:cNvGraphicFramePr>
            <a:graphicFrameLocks/>
          </p:cNvGraphicFramePr>
          <p:nvPr>
            <p:extLst>
              <p:ext uri="{D42A27DB-BD31-4B8C-83A1-F6EECF244321}">
                <p14:modId xmlns:p14="http://schemas.microsoft.com/office/powerpoint/2010/main" val="1166180500"/>
              </p:ext>
            </p:extLst>
          </p:nvPr>
        </p:nvGraphicFramePr>
        <p:xfrm>
          <a:off x="-180528" y="1533996"/>
          <a:ext cx="9110140" cy="4838762"/>
        </p:xfrm>
        <a:graphic>
          <a:graphicData uri="http://schemas.openxmlformats.org/drawingml/2006/table">
            <a:tbl>
              <a:tblPr firstRow="1" firstCol="1" bandRow="1">
                <a:tableStyleId>{5C22544A-7EE6-4342-B048-85BDC9FD1C3A}</a:tableStyleId>
              </a:tblPr>
              <a:tblGrid>
                <a:gridCol w="1527870">
                  <a:extLst>
                    <a:ext uri="{9D8B030D-6E8A-4147-A177-3AD203B41FA5}">
                      <a16:colId xmlns:a16="http://schemas.microsoft.com/office/drawing/2014/main" val="920702007"/>
                    </a:ext>
                  </a:extLst>
                </a:gridCol>
                <a:gridCol w="1527870">
                  <a:extLst>
                    <a:ext uri="{9D8B030D-6E8A-4147-A177-3AD203B41FA5}">
                      <a16:colId xmlns:a16="http://schemas.microsoft.com/office/drawing/2014/main" val="3612838384"/>
                    </a:ext>
                  </a:extLst>
                </a:gridCol>
                <a:gridCol w="1527870">
                  <a:extLst>
                    <a:ext uri="{9D8B030D-6E8A-4147-A177-3AD203B41FA5}">
                      <a16:colId xmlns:a16="http://schemas.microsoft.com/office/drawing/2014/main" val="3487393619"/>
                    </a:ext>
                  </a:extLst>
                </a:gridCol>
                <a:gridCol w="1527870">
                  <a:extLst>
                    <a:ext uri="{9D8B030D-6E8A-4147-A177-3AD203B41FA5}">
                      <a16:colId xmlns:a16="http://schemas.microsoft.com/office/drawing/2014/main" val="3473476123"/>
                    </a:ext>
                  </a:extLst>
                </a:gridCol>
                <a:gridCol w="1470790">
                  <a:extLst>
                    <a:ext uri="{9D8B030D-6E8A-4147-A177-3AD203B41FA5}">
                      <a16:colId xmlns:a16="http://schemas.microsoft.com/office/drawing/2014/main" val="1574391011"/>
                    </a:ext>
                  </a:extLst>
                </a:gridCol>
                <a:gridCol w="1527870">
                  <a:extLst>
                    <a:ext uri="{9D8B030D-6E8A-4147-A177-3AD203B41FA5}">
                      <a16:colId xmlns:a16="http://schemas.microsoft.com/office/drawing/2014/main" val="2309858672"/>
                    </a:ext>
                  </a:extLst>
                </a:gridCol>
              </a:tblGrid>
              <a:tr h="181596">
                <a:tc>
                  <a:txBody>
                    <a:bodyPr/>
                    <a:lstStyle/>
                    <a:p>
                      <a:pPr algn="ctr"/>
                      <a:r>
                        <a:rPr lang="de-DE" sz="1500" dirty="0">
                          <a:effectLst/>
                          <a:latin typeface="Avenir Book" panose="02000503020000020003" pitchFamily="2" charset="0"/>
                        </a:rPr>
                        <a:t>Zeit</a:t>
                      </a:r>
                      <a:endParaRPr lang="de-DE" sz="1100" dirty="0">
                        <a:effectLst/>
                        <a:latin typeface="Avenir Book" panose="02000503020000020003" pitchFamily="2" charset="0"/>
                        <a:ea typeface="Calibri" panose="020F0502020204030204" pitchFamily="34" charset="0"/>
                        <a:cs typeface="Times New Roman" panose="02020603050405020304" pitchFamily="18" charset="0"/>
                      </a:endParaRPr>
                    </a:p>
                  </a:txBody>
                  <a:tcPr marL="63787" marR="637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de-DE" sz="1500" dirty="0">
                          <a:effectLst/>
                          <a:latin typeface="Avenir Book" panose="02000503020000020003" pitchFamily="2" charset="0"/>
                        </a:rPr>
                        <a:t>Montag</a:t>
                      </a:r>
                      <a:endParaRPr lang="de-DE" sz="1100" dirty="0">
                        <a:effectLst/>
                        <a:latin typeface="Avenir Book" panose="02000503020000020003" pitchFamily="2" charset="0"/>
                        <a:ea typeface="Calibri" panose="020F0502020204030204" pitchFamily="34" charset="0"/>
                        <a:cs typeface="Times New Roman" panose="02020603050405020304" pitchFamily="18" charset="0"/>
                      </a:endParaRPr>
                    </a:p>
                  </a:txBody>
                  <a:tcPr marL="63787" marR="637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de-DE" sz="1500" dirty="0">
                          <a:effectLst/>
                          <a:latin typeface="Avenir Book" panose="02000503020000020003" pitchFamily="2" charset="0"/>
                        </a:rPr>
                        <a:t>Dienstag</a:t>
                      </a:r>
                      <a:endParaRPr lang="de-DE" sz="1100" dirty="0">
                        <a:effectLst/>
                        <a:latin typeface="Avenir Book" panose="02000503020000020003" pitchFamily="2" charset="0"/>
                        <a:ea typeface="Calibri" panose="020F0502020204030204" pitchFamily="34" charset="0"/>
                        <a:cs typeface="Times New Roman" panose="02020603050405020304" pitchFamily="18" charset="0"/>
                      </a:endParaRPr>
                    </a:p>
                  </a:txBody>
                  <a:tcPr marL="63787" marR="637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de-DE" sz="1500">
                          <a:effectLst/>
                          <a:latin typeface="Avenir Book" panose="02000503020000020003" pitchFamily="2" charset="0"/>
                        </a:rPr>
                        <a:t>Mittwoch</a:t>
                      </a:r>
                      <a:endParaRPr lang="de-DE" sz="1100">
                        <a:effectLst/>
                        <a:latin typeface="Avenir Book" panose="02000503020000020003" pitchFamily="2" charset="0"/>
                        <a:ea typeface="Calibri" panose="020F0502020204030204" pitchFamily="34" charset="0"/>
                        <a:cs typeface="Times New Roman" panose="02020603050405020304" pitchFamily="18" charset="0"/>
                      </a:endParaRPr>
                    </a:p>
                  </a:txBody>
                  <a:tcPr marL="63787" marR="637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de-DE" sz="1500">
                          <a:effectLst/>
                          <a:latin typeface="Avenir Book" panose="02000503020000020003" pitchFamily="2" charset="0"/>
                        </a:rPr>
                        <a:t>Donnerstag</a:t>
                      </a:r>
                      <a:endParaRPr lang="de-DE" sz="1100">
                        <a:effectLst/>
                        <a:latin typeface="Avenir Book" panose="02000503020000020003" pitchFamily="2" charset="0"/>
                        <a:ea typeface="Calibri" panose="020F0502020204030204" pitchFamily="34" charset="0"/>
                        <a:cs typeface="Times New Roman" panose="02020603050405020304" pitchFamily="18" charset="0"/>
                      </a:endParaRPr>
                    </a:p>
                  </a:txBody>
                  <a:tcPr marL="63787" marR="637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de-DE" sz="1500" dirty="0">
                          <a:effectLst/>
                          <a:latin typeface="Avenir Book" panose="02000503020000020003" pitchFamily="2" charset="0"/>
                        </a:rPr>
                        <a:t>Freitag</a:t>
                      </a:r>
                      <a:endParaRPr lang="de-DE" sz="1100" dirty="0">
                        <a:effectLst/>
                        <a:latin typeface="Avenir Book" panose="02000503020000020003" pitchFamily="2" charset="0"/>
                        <a:ea typeface="Calibri" panose="020F0502020204030204" pitchFamily="34" charset="0"/>
                        <a:cs typeface="Times New Roman" panose="02020603050405020304" pitchFamily="18" charset="0"/>
                      </a:endParaRPr>
                    </a:p>
                  </a:txBody>
                  <a:tcPr marL="63787" marR="637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81833474"/>
                  </a:ext>
                </a:extLst>
              </a:tr>
              <a:tr h="145243">
                <a:tc>
                  <a:txBody>
                    <a:bodyPr/>
                    <a:lstStyle/>
                    <a:p>
                      <a:pPr algn="ctr"/>
                      <a:r>
                        <a:rPr lang="de-DE" sz="1200" dirty="0">
                          <a:solidFill>
                            <a:schemeClr val="tx1"/>
                          </a:solidFill>
                          <a:effectLst/>
                          <a:latin typeface="Avenir Book" panose="02000503020000020003" pitchFamily="2" charset="0"/>
                        </a:rPr>
                        <a:t>OA:  8.00-8.30</a:t>
                      </a:r>
                      <a:endParaRPr lang="de-DE" sz="1200" dirty="0">
                        <a:solidFill>
                          <a:schemeClr val="tx1"/>
                        </a:solidFill>
                        <a:effectLst/>
                        <a:latin typeface="Avenir Book" panose="02000503020000020003" pitchFamily="2" charset="0"/>
                        <a:ea typeface="Calibri" panose="020F0502020204030204" pitchFamily="34" charset="0"/>
                        <a:cs typeface="Times New Roman" panose="02020603050405020304" pitchFamily="18" charset="0"/>
                      </a:endParaRPr>
                    </a:p>
                  </a:txBody>
                  <a:tcPr marL="63787" marR="637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600"/>
                        </a:spcBef>
                        <a:spcAft>
                          <a:spcPts val="0"/>
                        </a:spcAft>
                        <a:buClrTx/>
                        <a:buSzTx/>
                        <a:buFontTx/>
                        <a:buNone/>
                        <a:tabLst/>
                        <a:defRPr/>
                      </a:pPr>
                      <a:endParaRPr lang="de-DE" sz="1300" dirty="0">
                        <a:effectLst/>
                        <a:latin typeface="Avenir Book" panose="02000503020000020003" pitchFamily="2" charset="0"/>
                        <a:ea typeface="Calibri" panose="020F0502020204030204" pitchFamily="34" charset="0"/>
                        <a:cs typeface="Times New Roman" panose="02020603050405020304" pitchFamily="18" charset="0"/>
                      </a:endParaRPr>
                    </a:p>
                  </a:txBody>
                  <a:tcPr marL="63787" marR="637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300" dirty="0" err="1">
                          <a:effectLst/>
                          <a:latin typeface="Avenir Book" panose="02000503020000020003" pitchFamily="2" charset="0"/>
                          <a:ea typeface="Calibri" panose="020F0502020204030204" pitchFamily="34" charset="0"/>
                          <a:cs typeface="Times New Roman" panose="02020603050405020304" pitchFamily="18" charset="0"/>
                        </a:rPr>
                        <a:t>FöMo</a:t>
                      </a:r>
                      <a:endParaRPr lang="de-DE" sz="1300" dirty="0">
                        <a:effectLst/>
                        <a:latin typeface="Avenir Book" panose="02000503020000020003" pitchFamily="2" charset="0"/>
                        <a:ea typeface="Calibri" panose="020F0502020204030204" pitchFamily="34" charset="0"/>
                        <a:cs typeface="Times New Roman" panose="02020603050405020304" pitchFamily="18" charset="0"/>
                      </a:endParaRPr>
                    </a:p>
                  </a:txBody>
                  <a:tcPr marL="63787" marR="637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de-DE" sz="1300" dirty="0">
                        <a:effectLst/>
                        <a:latin typeface="Avenir Book" panose="02000503020000020003" pitchFamily="2" charset="0"/>
                        <a:ea typeface="Calibri" panose="020F0502020204030204" pitchFamily="34" charset="0"/>
                        <a:cs typeface="Times New Roman" panose="02020603050405020304" pitchFamily="18" charset="0"/>
                      </a:endParaRPr>
                    </a:p>
                  </a:txBody>
                  <a:tcPr marL="63787" marR="637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de-DE" sz="1300" dirty="0">
                        <a:effectLst/>
                        <a:latin typeface="Avenir Book" panose="02000503020000020003" pitchFamily="2" charset="0"/>
                        <a:ea typeface="Calibri" panose="020F0502020204030204" pitchFamily="34" charset="0"/>
                        <a:cs typeface="Times New Roman" panose="02020603050405020304" pitchFamily="18" charset="0"/>
                      </a:endParaRPr>
                    </a:p>
                  </a:txBody>
                  <a:tcPr marL="63787" marR="637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de-DE" sz="1300" dirty="0">
                        <a:effectLst/>
                        <a:latin typeface="Avenir Book" panose="02000503020000020003" pitchFamily="2" charset="0"/>
                        <a:ea typeface="Calibri" panose="020F0502020204030204" pitchFamily="34" charset="0"/>
                        <a:cs typeface="Times New Roman" panose="02020603050405020304" pitchFamily="18" charset="0"/>
                      </a:endParaRPr>
                    </a:p>
                  </a:txBody>
                  <a:tcPr marL="63787" marR="637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extLst>
                  <a:ext uri="{0D108BD9-81ED-4DB2-BD59-A6C34878D82A}">
                    <a16:rowId xmlns:a16="http://schemas.microsoft.com/office/drawing/2014/main" val="50210866"/>
                  </a:ext>
                </a:extLst>
              </a:tr>
              <a:tr h="483602">
                <a:tc>
                  <a:txBody>
                    <a:bodyPr/>
                    <a:lstStyle/>
                    <a:p>
                      <a:pPr marL="342900" marR="0" lvl="0" indent="-342900" algn="ctr" defTabSz="914400" rtl="0" eaLnBrk="1" fontAlgn="auto" latinLnBrk="0" hangingPunct="1">
                        <a:lnSpc>
                          <a:spcPct val="100000"/>
                        </a:lnSpc>
                        <a:spcBef>
                          <a:spcPts val="0"/>
                        </a:spcBef>
                        <a:spcAft>
                          <a:spcPts val="0"/>
                        </a:spcAft>
                        <a:buClrTx/>
                        <a:buSzTx/>
                        <a:buFontTx/>
                        <a:buAutoNum type="arabicPeriod"/>
                        <a:tabLst/>
                        <a:defRPr/>
                      </a:pPr>
                      <a:r>
                        <a:rPr lang="de-DE" sz="1200" dirty="0">
                          <a:solidFill>
                            <a:schemeClr val="tx1"/>
                          </a:solidFill>
                          <a:effectLst/>
                          <a:latin typeface="Avenir Book" panose="02000503020000020003" pitchFamily="2" charset="0"/>
                        </a:rPr>
                        <a:t>8.30-9.15</a:t>
                      </a:r>
                    </a:p>
                    <a:p>
                      <a:pPr algn="ctr"/>
                      <a:endParaRPr lang="de-DE" sz="1200" dirty="0">
                        <a:solidFill>
                          <a:schemeClr val="tx1"/>
                        </a:solidFill>
                        <a:effectLst/>
                        <a:latin typeface="Avenir Book" panose="02000503020000020003" pitchFamily="2" charset="0"/>
                        <a:ea typeface="Calibri" panose="020F0502020204030204" pitchFamily="34" charset="0"/>
                        <a:cs typeface="Times New Roman" panose="02020603050405020304" pitchFamily="18" charset="0"/>
                      </a:endParaRPr>
                    </a:p>
                  </a:txBody>
                  <a:tcPr marL="63787" marR="637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de-DE" sz="1400" dirty="0">
                          <a:effectLst/>
                          <a:latin typeface="Avenir Book" panose="02000503020000020003" pitchFamily="2" charset="0"/>
                          <a:ea typeface="Calibri" panose="020F0502020204030204" pitchFamily="34" charset="0"/>
                          <a:cs typeface="Times New Roman" panose="02020603050405020304" pitchFamily="18" charset="0"/>
                        </a:rPr>
                        <a:t>Schwerpunkt LZ:</a:t>
                      </a:r>
                    </a:p>
                  </a:txBody>
                  <a:tcPr marL="63787" marR="637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de-DE" sz="1400" dirty="0">
                        <a:effectLst/>
                        <a:latin typeface="Avenir Book" panose="02000503020000020003" pitchFamily="2" charset="0"/>
                        <a:ea typeface="Calibri" panose="020F0502020204030204" pitchFamily="34" charset="0"/>
                        <a:cs typeface="Times New Roman" panose="02020603050405020304" pitchFamily="18" charset="0"/>
                      </a:endParaRPr>
                    </a:p>
                  </a:txBody>
                  <a:tcPr marL="63787" marR="637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de-DE" sz="1400" dirty="0">
                          <a:effectLst/>
                          <a:latin typeface="Avenir Book" panose="02000503020000020003" pitchFamily="2" charset="0"/>
                          <a:ea typeface="Calibri" panose="020F0502020204030204" pitchFamily="34" charset="0"/>
                          <a:cs typeface="Times New Roman" panose="02020603050405020304" pitchFamily="18" charset="0"/>
                        </a:rPr>
                        <a:t>Schwerpunkt LZ:</a:t>
                      </a:r>
                    </a:p>
                  </a:txBody>
                  <a:tcPr marL="63787" marR="637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de-DE" sz="1400" dirty="0">
                        <a:effectLst/>
                        <a:latin typeface="Avenir Book" panose="02000503020000020003" pitchFamily="2" charset="0"/>
                        <a:ea typeface="Calibri" panose="020F0502020204030204" pitchFamily="34" charset="0"/>
                        <a:cs typeface="Times New Roman" panose="02020603050405020304" pitchFamily="18" charset="0"/>
                      </a:endParaRPr>
                    </a:p>
                  </a:txBody>
                  <a:tcPr marL="63787" marR="637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de-DE" sz="1400" dirty="0">
                          <a:effectLst/>
                          <a:latin typeface="Avenir Book" panose="02000503020000020003" pitchFamily="2" charset="0"/>
                          <a:ea typeface="Calibri" panose="020F0502020204030204" pitchFamily="34" charset="0"/>
                          <a:cs typeface="Times New Roman" panose="02020603050405020304" pitchFamily="18" charset="0"/>
                        </a:rPr>
                        <a:t>Schwerpunkt LZ:</a:t>
                      </a:r>
                    </a:p>
                  </a:txBody>
                  <a:tcPr marL="63787" marR="637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69839245"/>
                  </a:ext>
                </a:extLst>
              </a:tr>
              <a:tr h="483602">
                <a:tc>
                  <a:txBody>
                    <a:bodyPr/>
                    <a:lstStyle/>
                    <a:p>
                      <a:pPr algn="ctr"/>
                      <a:r>
                        <a:rPr lang="de-DE" sz="1200" dirty="0">
                          <a:solidFill>
                            <a:schemeClr val="tx1"/>
                          </a:solidFill>
                          <a:effectLst/>
                          <a:latin typeface="Avenir Book" panose="02000503020000020003" pitchFamily="2" charset="0"/>
                        </a:rPr>
                        <a:t>2. 9.15-10.15</a:t>
                      </a:r>
                    </a:p>
                  </a:txBody>
                  <a:tcPr marL="63787" marR="637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de-DE" sz="1400" dirty="0">
                          <a:effectLst/>
                          <a:latin typeface="Avenir Book" panose="02000503020000020003" pitchFamily="2" charset="0"/>
                          <a:ea typeface="Calibri" panose="020F0502020204030204" pitchFamily="34" charset="0"/>
                          <a:cs typeface="Times New Roman" panose="02020603050405020304" pitchFamily="18" charset="0"/>
                        </a:rPr>
                        <a:t>Schwerpunkt LZ:</a:t>
                      </a:r>
                    </a:p>
                  </a:txBody>
                  <a:tcPr marL="63787" marR="637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de-DE" sz="1400" dirty="0">
                        <a:effectLst/>
                        <a:latin typeface="Avenir Book" panose="02000503020000020003" pitchFamily="2" charset="0"/>
                        <a:ea typeface="Calibri" panose="020F0502020204030204" pitchFamily="34" charset="0"/>
                        <a:cs typeface="Times New Roman" panose="02020603050405020304" pitchFamily="18" charset="0"/>
                      </a:endParaRPr>
                    </a:p>
                  </a:txBody>
                  <a:tcPr marL="63787" marR="637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de-DE" sz="1400" dirty="0">
                          <a:effectLst/>
                          <a:latin typeface="Avenir Book" panose="02000503020000020003" pitchFamily="2" charset="0"/>
                          <a:ea typeface="Calibri" panose="020F0502020204030204" pitchFamily="34" charset="0"/>
                          <a:cs typeface="Times New Roman" panose="02020603050405020304" pitchFamily="18" charset="0"/>
                        </a:rPr>
                        <a:t>Schwerpunkt LZ:</a:t>
                      </a:r>
                    </a:p>
                  </a:txBody>
                  <a:tcPr marL="63787" marR="637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de-DE" sz="1400" dirty="0">
                        <a:effectLst/>
                        <a:latin typeface="Avenir Book" panose="02000503020000020003" pitchFamily="2" charset="0"/>
                        <a:ea typeface="Calibri" panose="020F0502020204030204" pitchFamily="34" charset="0"/>
                        <a:cs typeface="Times New Roman" panose="02020603050405020304" pitchFamily="18" charset="0"/>
                      </a:endParaRPr>
                    </a:p>
                  </a:txBody>
                  <a:tcPr marL="63787" marR="637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de-DE" sz="1400" dirty="0">
                          <a:effectLst/>
                          <a:latin typeface="Avenir Book" panose="02000503020000020003" pitchFamily="2" charset="0"/>
                          <a:ea typeface="Calibri" panose="020F0502020204030204" pitchFamily="34" charset="0"/>
                          <a:cs typeface="Times New Roman" panose="02020603050405020304" pitchFamily="18" charset="0"/>
                        </a:rPr>
                        <a:t>Schwerpunkt LZ:</a:t>
                      </a:r>
                    </a:p>
                  </a:txBody>
                  <a:tcPr marL="63787" marR="637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15507388"/>
                  </a:ext>
                </a:extLst>
              </a:tr>
              <a:tr h="508050">
                <a:tc>
                  <a:txBody>
                    <a:bodyPr/>
                    <a:lstStyle/>
                    <a:p>
                      <a:pPr algn="ctr"/>
                      <a:r>
                        <a:rPr lang="de-DE" sz="1200" dirty="0" err="1">
                          <a:solidFill>
                            <a:schemeClr val="tx1"/>
                          </a:solidFill>
                          <a:effectLst/>
                          <a:latin typeface="Avenir Book" panose="02000503020000020003" pitchFamily="2" charset="0"/>
                        </a:rPr>
                        <a:t>Hofpause</a:t>
                      </a:r>
                      <a:endParaRPr lang="de-DE" sz="1200" dirty="0">
                        <a:solidFill>
                          <a:schemeClr val="tx1"/>
                        </a:solidFill>
                        <a:effectLst/>
                        <a:latin typeface="Avenir Book" panose="02000503020000020003" pitchFamily="2" charset="0"/>
                      </a:endParaRPr>
                    </a:p>
                    <a:p>
                      <a:pPr algn="ctr"/>
                      <a:r>
                        <a:rPr lang="de-DE" sz="1200" dirty="0">
                          <a:solidFill>
                            <a:schemeClr val="tx1"/>
                          </a:solidFill>
                          <a:effectLst/>
                          <a:latin typeface="Avenir Book" panose="02000503020000020003" pitchFamily="2" charset="0"/>
                        </a:rPr>
                        <a:t>Frühstück</a:t>
                      </a:r>
                    </a:p>
                    <a:p>
                      <a:pPr algn="ctr"/>
                      <a:r>
                        <a:rPr lang="de-DE" sz="1200" dirty="0">
                          <a:solidFill>
                            <a:schemeClr val="tx1"/>
                          </a:solidFill>
                          <a:effectLst/>
                          <a:latin typeface="Avenir Book" panose="02000503020000020003" pitchFamily="2" charset="0"/>
                          <a:ea typeface="Calibri" panose="020F0502020204030204" pitchFamily="34" charset="0"/>
                          <a:cs typeface="Times New Roman" panose="02020603050405020304" pitchFamily="18" charset="0"/>
                        </a:rPr>
                        <a:t>10.15-10.45</a:t>
                      </a:r>
                    </a:p>
                  </a:txBody>
                  <a:tcPr marL="63787" marR="637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5">
                  <a:txBody>
                    <a:bodyPr/>
                    <a:lstStyle/>
                    <a:p>
                      <a:pPr algn="ctr"/>
                      <a:endParaRPr lang="de-DE" sz="1400" dirty="0">
                        <a:effectLst/>
                        <a:latin typeface="Avenir Book" panose="02000503020000020003" pitchFamily="2" charset="0"/>
                        <a:ea typeface="Calibri" panose="020F0502020204030204" pitchFamily="34" charset="0"/>
                        <a:cs typeface="Times New Roman" panose="02020603050405020304" pitchFamily="18" charset="0"/>
                      </a:endParaRPr>
                    </a:p>
                  </a:txBody>
                  <a:tcPr marL="63787" marR="637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3606165527"/>
                  </a:ext>
                </a:extLst>
              </a:tr>
              <a:tr h="0">
                <a:tc>
                  <a:txBody>
                    <a:bodyPr/>
                    <a:lstStyle/>
                    <a:p>
                      <a:pPr algn="ctr"/>
                      <a:r>
                        <a:rPr lang="de-DE" sz="1200" dirty="0">
                          <a:solidFill>
                            <a:schemeClr val="tx1"/>
                          </a:solidFill>
                          <a:effectLst/>
                          <a:latin typeface="Avenir Book" panose="02000503020000020003" pitchFamily="2" charset="0"/>
                        </a:rPr>
                        <a:t>3. 10.45-11.30</a:t>
                      </a:r>
                      <a:endParaRPr lang="de-DE" sz="1200" dirty="0">
                        <a:solidFill>
                          <a:schemeClr val="tx1"/>
                        </a:solidFill>
                        <a:effectLst/>
                        <a:latin typeface="Avenir Book" panose="02000503020000020003" pitchFamily="2" charset="0"/>
                        <a:ea typeface="Calibri" panose="020F0502020204030204" pitchFamily="34" charset="0"/>
                        <a:cs typeface="Times New Roman" panose="02020603050405020304" pitchFamily="18" charset="0"/>
                      </a:endParaRPr>
                    </a:p>
                  </a:txBody>
                  <a:tcPr marL="63787" marR="637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de-DE" sz="1400" dirty="0">
                        <a:effectLst/>
                        <a:latin typeface="Avenir Book" panose="02000503020000020003" pitchFamily="2" charset="0"/>
                        <a:ea typeface="Calibri" panose="020F0502020204030204" pitchFamily="34" charset="0"/>
                        <a:cs typeface="Times New Roman" panose="02020603050405020304" pitchFamily="18" charset="0"/>
                      </a:endParaRPr>
                    </a:p>
                  </a:txBody>
                  <a:tcPr marL="63787" marR="637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200" dirty="0">
                          <a:effectLst/>
                          <a:latin typeface="Avenir Book" panose="02000503020000020003" pitchFamily="2" charset="0"/>
                        </a:rPr>
                        <a:t>Expedition E</a:t>
                      </a:r>
                    </a:p>
                  </a:txBody>
                  <a:tcPr marL="63787" marR="637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200" dirty="0">
                          <a:effectLst/>
                          <a:latin typeface="Avenir Book" panose="02000503020000020003" pitchFamily="2" charset="0"/>
                        </a:rPr>
                        <a:t>Expedition E </a:t>
                      </a:r>
                    </a:p>
                  </a:txBody>
                  <a:tcPr marL="63787" marR="637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de-DE" sz="1200" dirty="0">
                        <a:effectLst/>
                        <a:latin typeface="Avenir Book" panose="02000503020000020003" pitchFamily="2" charset="0"/>
                      </a:endParaRPr>
                    </a:p>
                  </a:txBody>
                  <a:tcPr marL="63787" marR="637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de-DE" sz="1200" dirty="0">
                        <a:effectLst/>
                        <a:latin typeface="Avenir Book" panose="02000503020000020003" pitchFamily="2" charset="0"/>
                        <a:ea typeface="Calibri" panose="020F0502020204030204" pitchFamily="34" charset="0"/>
                        <a:cs typeface="Times New Roman" panose="02020603050405020304" pitchFamily="18" charset="0"/>
                      </a:endParaRPr>
                    </a:p>
                  </a:txBody>
                  <a:tcPr marL="63787" marR="637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36410718"/>
                  </a:ext>
                </a:extLst>
              </a:tr>
              <a:tr h="311514">
                <a:tc>
                  <a:txBody>
                    <a:bodyPr/>
                    <a:lstStyle/>
                    <a:p>
                      <a:pPr algn="ctr"/>
                      <a:r>
                        <a:rPr lang="de-DE" sz="1200" dirty="0">
                          <a:solidFill>
                            <a:schemeClr val="tx1"/>
                          </a:solidFill>
                          <a:effectLst/>
                          <a:latin typeface="Avenir Book" panose="02000503020000020003" pitchFamily="2" charset="0"/>
                        </a:rPr>
                        <a:t>4. 11.30-12.15</a:t>
                      </a:r>
                      <a:endParaRPr lang="de-DE" sz="1200" dirty="0">
                        <a:solidFill>
                          <a:schemeClr val="tx1"/>
                        </a:solidFill>
                        <a:effectLst/>
                        <a:latin typeface="Avenir Book" panose="02000503020000020003" pitchFamily="2" charset="0"/>
                        <a:ea typeface="Calibri" panose="020F0502020204030204" pitchFamily="34" charset="0"/>
                        <a:cs typeface="Times New Roman" panose="02020603050405020304" pitchFamily="18" charset="0"/>
                      </a:endParaRPr>
                    </a:p>
                  </a:txBody>
                  <a:tcPr marL="63787" marR="637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de-DE" sz="1400" dirty="0">
                        <a:effectLst/>
                        <a:latin typeface="Avenir Book" panose="02000503020000020003" pitchFamily="2" charset="0"/>
                      </a:endParaRPr>
                    </a:p>
                  </a:txBody>
                  <a:tcPr marL="63787" marR="637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200" dirty="0">
                          <a:effectLst/>
                          <a:latin typeface="Avenir Book" panose="02000503020000020003" pitchFamily="2" charset="0"/>
                        </a:rPr>
                        <a:t>Expedition D</a:t>
                      </a:r>
                    </a:p>
                  </a:txBody>
                  <a:tcPr marL="63787" marR="637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de-DE" sz="1200" dirty="0">
                          <a:effectLst/>
                          <a:latin typeface="Avenir Book" panose="02000503020000020003" pitchFamily="2" charset="0"/>
                          <a:ea typeface="Calibri" panose="020F0502020204030204" pitchFamily="34" charset="0"/>
                          <a:cs typeface="Times New Roman" panose="02020603050405020304" pitchFamily="18" charset="0"/>
                        </a:rPr>
                        <a:t>Expedition M</a:t>
                      </a:r>
                    </a:p>
                  </a:txBody>
                  <a:tcPr marL="63787" marR="637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de-DE" sz="1200" dirty="0">
                          <a:effectLst/>
                          <a:latin typeface="Avenir Book" panose="02000503020000020003" pitchFamily="2" charset="0"/>
                        </a:rPr>
                        <a:t>Expedition RU</a:t>
                      </a:r>
                    </a:p>
                  </a:txBody>
                  <a:tcPr marL="63787" marR="637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de-DE" sz="1200" dirty="0">
                        <a:effectLst/>
                        <a:latin typeface="Avenir Book" panose="02000503020000020003" pitchFamily="2" charset="0"/>
                        <a:ea typeface="Calibri" panose="020F0502020204030204" pitchFamily="34" charset="0"/>
                        <a:cs typeface="Times New Roman" panose="02020603050405020304" pitchFamily="18" charset="0"/>
                      </a:endParaRPr>
                    </a:p>
                  </a:txBody>
                  <a:tcPr marL="63787" marR="637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19177977"/>
                  </a:ext>
                </a:extLst>
              </a:tr>
              <a:tr h="483602">
                <a:tc>
                  <a:txBody>
                    <a:bodyPr/>
                    <a:lstStyle/>
                    <a:p>
                      <a:pPr algn="ctr"/>
                      <a:r>
                        <a:rPr lang="de-DE" sz="1200" dirty="0">
                          <a:solidFill>
                            <a:schemeClr val="tx1"/>
                          </a:solidFill>
                          <a:effectLst/>
                          <a:latin typeface="Avenir Book" panose="02000503020000020003" pitchFamily="2" charset="0"/>
                        </a:rPr>
                        <a:t>5. 12.15-13.00</a:t>
                      </a:r>
                      <a:endParaRPr lang="de-DE" sz="1200" dirty="0">
                        <a:solidFill>
                          <a:schemeClr val="tx1"/>
                        </a:solidFill>
                        <a:effectLst/>
                        <a:latin typeface="Avenir Book" panose="02000503020000020003" pitchFamily="2" charset="0"/>
                        <a:ea typeface="Calibri" panose="020F0502020204030204" pitchFamily="34" charset="0"/>
                        <a:cs typeface="Times New Roman" panose="02020603050405020304" pitchFamily="18" charset="0"/>
                      </a:endParaRPr>
                    </a:p>
                  </a:txBody>
                  <a:tcPr marL="63787" marR="637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de-DE" sz="1400" dirty="0">
                        <a:effectLst/>
                        <a:highlight>
                          <a:srgbClr val="00FFFF"/>
                        </a:highlight>
                        <a:latin typeface="Avenir Book" panose="02000503020000020003" pitchFamily="2" charset="0"/>
                      </a:endParaRPr>
                    </a:p>
                  </a:txBody>
                  <a:tcPr marL="63787" marR="637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de-DE" sz="1200" dirty="0">
                        <a:effectLst/>
                        <a:latin typeface="Avenir Book" panose="02000503020000020003" pitchFamily="2" charset="0"/>
                      </a:endParaRPr>
                    </a:p>
                  </a:txBody>
                  <a:tcPr marL="63787" marR="637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pPr algn="ctr"/>
                      <a:r>
                        <a:rPr lang="de-DE" sz="1200" dirty="0">
                          <a:effectLst/>
                          <a:latin typeface="Avenir Book" panose="02000503020000020003" pitchFamily="2" charset="0"/>
                          <a:ea typeface="Calibri" panose="020F0502020204030204" pitchFamily="34" charset="0"/>
                          <a:cs typeface="Times New Roman" panose="02020603050405020304" pitchFamily="18" charset="0"/>
                        </a:rPr>
                        <a:t>Expedition RU </a:t>
                      </a:r>
                    </a:p>
                  </a:txBody>
                  <a:tcPr marL="63787" marR="637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de-DE" sz="1200" dirty="0">
                        <a:effectLst/>
                        <a:latin typeface="Avenir Book" panose="02000503020000020003" pitchFamily="2" charset="0"/>
                      </a:endParaRPr>
                    </a:p>
                  </a:txBody>
                  <a:tcPr marL="63787" marR="637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de-DE" sz="1200" dirty="0">
                        <a:effectLst/>
                        <a:highlight>
                          <a:srgbClr val="00FFFF"/>
                        </a:highlight>
                        <a:latin typeface="Avenir Book" panose="02000503020000020003" pitchFamily="2" charset="0"/>
                      </a:endParaRPr>
                    </a:p>
                  </a:txBody>
                  <a:tcPr marL="63787" marR="637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extLst>
                  <a:ext uri="{0D108BD9-81ED-4DB2-BD59-A6C34878D82A}">
                    <a16:rowId xmlns:a16="http://schemas.microsoft.com/office/drawing/2014/main" val="4027233575"/>
                  </a:ext>
                </a:extLst>
              </a:tr>
              <a:tr h="225808">
                <a:tc>
                  <a:txBody>
                    <a:bodyPr/>
                    <a:lstStyle/>
                    <a:p>
                      <a:pPr algn="ctr"/>
                      <a:r>
                        <a:rPr lang="de-DE" sz="1200" dirty="0">
                          <a:solidFill>
                            <a:schemeClr val="tx1"/>
                          </a:solidFill>
                          <a:effectLst/>
                          <a:latin typeface="Avenir Book" panose="02000503020000020003" pitchFamily="2" charset="0"/>
                        </a:rPr>
                        <a:t>Mittagspause</a:t>
                      </a:r>
                    </a:p>
                    <a:p>
                      <a:pPr algn="ctr"/>
                      <a:endParaRPr lang="de-DE" sz="1200" dirty="0">
                        <a:solidFill>
                          <a:schemeClr val="tx1"/>
                        </a:solidFill>
                        <a:effectLst/>
                        <a:latin typeface="Avenir Book" panose="02000503020000020003" pitchFamily="2" charset="0"/>
                        <a:ea typeface="Calibri" panose="020F0502020204030204" pitchFamily="34" charset="0"/>
                        <a:cs typeface="Times New Roman" panose="02020603050405020304" pitchFamily="18" charset="0"/>
                      </a:endParaRPr>
                    </a:p>
                  </a:txBody>
                  <a:tcPr marL="63787" marR="637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de-DE" sz="1400" dirty="0">
                        <a:effectLst/>
                        <a:latin typeface="Avenir Book" panose="02000503020000020003" pitchFamily="2" charset="0"/>
                        <a:ea typeface="Calibri" panose="020F0502020204030204" pitchFamily="34" charset="0"/>
                        <a:cs typeface="Times New Roman" panose="02020603050405020304" pitchFamily="18" charset="0"/>
                      </a:endParaRPr>
                    </a:p>
                  </a:txBody>
                  <a:tcPr marL="63787" marR="637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pPr algn="ctr"/>
                      <a:endParaRPr lang="de-DE" sz="1200" dirty="0">
                        <a:effectLst/>
                        <a:latin typeface="Avenir Book" panose="02000503020000020003" pitchFamily="2" charset="0"/>
                        <a:ea typeface="Calibri" panose="020F0502020204030204" pitchFamily="34" charset="0"/>
                        <a:cs typeface="Times New Roman" panose="02020603050405020304" pitchFamily="18" charset="0"/>
                      </a:endParaRPr>
                    </a:p>
                  </a:txBody>
                  <a:tcPr marL="63787" marR="637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pPr algn="ctr"/>
                      <a:endParaRPr lang="de-DE" sz="1200" dirty="0">
                        <a:effectLst/>
                        <a:latin typeface="Avenir Book" panose="02000503020000020003" pitchFamily="2" charset="0"/>
                        <a:ea typeface="Calibri" panose="020F0502020204030204" pitchFamily="34" charset="0"/>
                        <a:cs typeface="Times New Roman" panose="02020603050405020304" pitchFamily="18" charset="0"/>
                      </a:endParaRPr>
                    </a:p>
                  </a:txBody>
                  <a:tcPr marL="63787" marR="637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pPr algn="ctr"/>
                      <a:endParaRPr lang="de-DE" sz="1200" dirty="0">
                        <a:effectLst/>
                        <a:latin typeface="Avenir Book" panose="02000503020000020003" pitchFamily="2" charset="0"/>
                        <a:ea typeface="Calibri" panose="020F0502020204030204" pitchFamily="34" charset="0"/>
                        <a:cs typeface="Times New Roman" panose="02020603050405020304" pitchFamily="18" charset="0"/>
                      </a:endParaRPr>
                    </a:p>
                  </a:txBody>
                  <a:tcPr marL="63787" marR="637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pPr algn="ctr"/>
                      <a:endParaRPr lang="de-DE" sz="1200" dirty="0">
                        <a:effectLst/>
                        <a:latin typeface="Avenir Book" panose="02000503020000020003" pitchFamily="2" charset="0"/>
                        <a:ea typeface="Calibri" panose="020F0502020204030204" pitchFamily="34" charset="0"/>
                        <a:cs typeface="Times New Roman" panose="02020603050405020304" pitchFamily="18" charset="0"/>
                      </a:endParaRPr>
                    </a:p>
                  </a:txBody>
                  <a:tcPr marL="63787" marR="637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extLst>
                  <a:ext uri="{0D108BD9-81ED-4DB2-BD59-A6C34878D82A}">
                    <a16:rowId xmlns:a16="http://schemas.microsoft.com/office/drawing/2014/main" val="14360058"/>
                  </a:ext>
                </a:extLst>
              </a:tr>
              <a:tr h="483602">
                <a:tc>
                  <a:txBody>
                    <a:bodyPr/>
                    <a:lstStyle/>
                    <a:p>
                      <a:pPr algn="ctr"/>
                      <a:r>
                        <a:rPr lang="de-DE" sz="1200" dirty="0" err="1">
                          <a:solidFill>
                            <a:schemeClr val="tx1"/>
                          </a:solidFill>
                          <a:effectLst/>
                          <a:latin typeface="Avenir Book" panose="02000503020000020003" pitchFamily="2" charset="0"/>
                        </a:rPr>
                        <a:t>NachmittagsU</a:t>
                      </a:r>
                      <a:r>
                        <a:rPr lang="de-DE" sz="1200" dirty="0">
                          <a:solidFill>
                            <a:schemeClr val="tx1"/>
                          </a:solidFill>
                          <a:effectLst/>
                          <a:latin typeface="Avenir Book" panose="02000503020000020003" pitchFamily="2" charset="0"/>
                        </a:rPr>
                        <a:t> 13.15-14.00</a:t>
                      </a:r>
                      <a:endParaRPr lang="de-DE" sz="1200" dirty="0">
                        <a:solidFill>
                          <a:schemeClr val="tx1"/>
                        </a:solidFill>
                        <a:effectLst/>
                        <a:latin typeface="Avenir Book" panose="02000503020000020003" pitchFamily="2" charset="0"/>
                        <a:ea typeface="Calibri" panose="020F0502020204030204" pitchFamily="34" charset="0"/>
                        <a:cs typeface="Times New Roman" panose="02020603050405020304" pitchFamily="18" charset="0"/>
                      </a:endParaRPr>
                    </a:p>
                  </a:txBody>
                  <a:tcPr marL="63787" marR="637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pPr algn="ctr">
                        <a:spcBef>
                          <a:spcPts val="600"/>
                        </a:spcBef>
                      </a:pPr>
                      <a:endParaRPr lang="de-DE" sz="1400" dirty="0">
                        <a:effectLst/>
                        <a:latin typeface="Avenir Book" panose="02000503020000020003" pitchFamily="2" charset="0"/>
                        <a:ea typeface="Calibri" panose="020F0502020204030204" pitchFamily="34" charset="0"/>
                        <a:cs typeface="Times New Roman" panose="02020603050405020304" pitchFamily="18" charset="0"/>
                      </a:endParaRPr>
                    </a:p>
                  </a:txBody>
                  <a:tcPr marL="63787" marR="637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row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200" dirty="0">
                          <a:effectLst/>
                          <a:latin typeface="Avenir Book" panose="02000503020000020003" pitchFamily="2" charset="0"/>
                        </a:rPr>
                        <a:t>Expedition E</a:t>
                      </a:r>
                      <a:endParaRPr lang="de-DE" sz="1200" dirty="0">
                        <a:effectLst/>
                        <a:latin typeface="Avenir Book" panose="02000503020000020003" pitchFamily="2" charset="0"/>
                        <a:cs typeface="Times New Roman" panose="02020603050405020304" pitchFamily="18" charset="0"/>
                      </a:endParaRPr>
                    </a:p>
                    <a:p>
                      <a:pPr algn="ctr"/>
                      <a:endParaRPr lang="de-DE" sz="1200" dirty="0">
                        <a:effectLst/>
                        <a:latin typeface="Avenir Book" panose="02000503020000020003" pitchFamily="2" charset="0"/>
                        <a:cs typeface="Times New Roman" panose="02020603050405020304" pitchFamily="18" charset="0"/>
                      </a:endParaRPr>
                    </a:p>
                    <a:p>
                      <a:pPr algn="ctr"/>
                      <a:r>
                        <a:rPr lang="de-DE" sz="1200" dirty="0">
                          <a:effectLst/>
                          <a:latin typeface="Avenir Book" panose="02000503020000020003" pitchFamily="2" charset="0"/>
                          <a:cs typeface="Times New Roman" panose="02020603050405020304" pitchFamily="18" charset="0"/>
                        </a:rPr>
                        <a:t>Stufe ¾ Partnerklassen-</a:t>
                      </a:r>
                    </a:p>
                    <a:p>
                      <a:pPr algn="ctr"/>
                      <a:r>
                        <a:rPr lang="de-DE" sz="1200" dirty="0">
                          <a:effectLst/>
                          <a:latin typeface="Avenir Book" panose="02000503020000020003" pitchFamily="2" charset="0"/>
                          <a:cs typeface="Times New Roman" panose="02020603050405020304" pitchFamily="18" charset="0"/>
                        </a:rPr>
                        <a:t>stunde </a:t>
                      </a:r>
                    </a:p>
                  </a:txBody>
                  <a:tcPr marL="63787" marR="637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200" dirty="0">
                          <a:effectLst/>
                          <a:latin typeface="Avenir Book" panose="02000503020000020003" pitchFamily="2" charset="0"/>
                          <a:cs typeface="Times New Roman" panose="02020603050405020304" pitchFamily="18" charset="0"/>
                        </a:rPr>
                        <a:t>LZ+ </a:t>
                      </a:r>
                      <a:r>
                        <a:rPr lang="de-DE" sz="1200" dirty="0" err="1">
                          <a:effectLst/>
                          <a:latin typeface="Avenir Book" panose="02000503020000020003" pitchFamily="2" charset="0"/>
                          <a:cs typeface="Times New Roman" panose="02020603050405020304" pitchFamily="18" charset="0"/>
                        </a:rPr>
                        <a:t>FöNa</a:t>
                      </a:r>
                      <a:endParaRPr lang="de-DE" sz="1200" dirty="0">
                        <a:effectLst/>
                        <a:latin typeface="Avenir Book" panose="02000503020000020003" pitchFamily="2"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de-DE" sz="1200" dirty="0">
                        <a:effectLst/>
                        <a:latin typeface="Avenir Book" panose="02000503020000020003" pitchFamily="2" charset="0"/>
                      </a:endParaRPr>
                    </a:p>
                  </a:txBody>
                  <a:tcPr marL="63787" marR="637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ctr"/>
                      <a:r>
                        <a:rPr lang="de-DE" sz="1200" dirty="0">
                          <a:effectLst/>
                          <a:highlight>
                            <a:srgbClr val="00FFFF"/>
                          </a:highlight>
                          <a:latin typeface="Avenir Book" panose="02000503020000020003" pitchFamily="2" charset="0"/>
                          <a:ea typeface="Calibri" panose="020F0502020204030204" pitchFamily="34" charset="0"/>
                          <a:cs typeface="Times New Roman" panose="02020603050405020304" pitchFamily="18" charset="0"/>
                        </a:rPr>
                        <a:t>STÄRKEN </a:t>
                      </a:r>
                    </a:p>
                  </a:txBody>
                  <a:tcPr marL="63787" marR="637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endParaRPr lang="de-DE" sz="1200" dirty="0">
                        <a:effectLst/>
                        <a:latin typeface="Avenir Book" panose="02000503020000020003" pitchFamily="2" charset="0"/>
                        <a:ea typeface="Calibri" panose="020F0502020204030204" pitchFamily="34" charset="0"/>
                        <a:cs typeface="Times New Roman" panose="02020603050405020304" pitchFamily="18" charset="0"/>
                      </a:endParaRPr>
                    </a:p>
                  </a:txBody>
                  <a:tcPr marL="63787" marR="637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extLst>
                  <a:ext uri="{0D108BD9-81ED-4DB2-BD59-A6C34878D82A}">
                    <a16:rowId xmlns:a16="http://schemas.microsoft.com/office/drawing/2014/main" val="1098981261"/>
                  </a:ext>
                </a:extLst>
              </a:tr>
              <a:tr h="241802">
                <a:tc rowSpan="2">
                  <a:txBody>
                    <a:bodyPr/>
                    <a:lstStyle/>
                    <a:p>
                      <a:pPr algn="ctr"/>
                      <a:r>
                        <a:rPr lang="de-DE" sz="1200" dirty="0">
                          <a:solidFill>
                            <a:schemeClr val="tx1"/>
                          </a:solidFill>
                          <a:effectLst/>
                          <a:latin typeface="Avenir Book" panose="02000503020000020003" pitchFamily="2" charset="0"/>
                        </a:rPr>
                        <a:t>14.00-14.45</a:t>
                      </a:r>
                      <a:endParaRPr lang="de-DE" sz="1200" dirty="0">
                        <a:solidFill>
                          <a:schemeClr val="tx1"/>
                        </a:solidFill>
                        <a:effectLst/>
                        <a:latin typeface="Avenir Book" panose="02000503020000020003" pitchFamily="2" charset="0"/>
                        <a:ea typeface="Calibri" panose="020F0502020204030204" pitchFamily="34" charset="0"/>
                        <a:cs typeface="Times New Roman" panose="02020603050405020304" pitchFamily="18" charset="0"/>
                      </a:endParaRPr>
                    </a:p>
                  </a:txBody>
                  <a:tcPr marL="63787" marR="637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de-DE"/>
                    </a:p>
                  </a:txBody>
                  <a:tcPr/>
                </a:tc>
                <a:tc vMerge="1">
                  <a:txBody>
                    <a:bodyPr/>
                    <a:lstStyle/>
                    <a:p>
                      <a:endParaRPr lang="de-DE"/>
                    </a:p>
                  </a:txBody>
                  <a:tcPr/>
                </a:tc>
                <a:tc rowSpan="2">
                  <a:txBody>
                    <a:bodyPr/>
                    <a:lstStyle/>
                    <a:p>
                      <a:pPr algn="ctr"/>
                      <a:endParaRPr lang="de-DE" sz="1200" dirty="0">
                        <a:effectLst/>
                        <a:latin typeface="Avenir Book" panose="02000503020000020003" pitchFamily="2" charset="0"/>
                      </a:endParaRPr>
                    </a:p>
                  </a:txBody>
                  <a:tcPr marL="63787" marR="637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rowSpan="2">
                  <a:txBody>
                    <a:bodyPr/>
                    <a:lstStyle/>
                    <a:p>
                      <a:pPr algn="ctr"/>
                      <a:r>
                        <a:rPr lang="de-DE" sz="1200" dirty="0">
                          <a:effectLst/>
                          <a:highlight>
                            <a:srgbClr val="00FFFF"/>
                          </a:highlight>
                          <a:latin typeface="Avenir Book" panose="02000503020000020003" pitchFamily="2" charset="0"/>
                          <a:ea typeface="Calibri" panose="020F0502020204030204" pitchFamily="34" charset="0"/>
                          <a:cs typeface="Times New Roman" panose="02020603050405020304" pitchFamily="18" charset="0"/>
                        </a:rPr>
                        <a:t>STÄRKEN </a:t>
                      </a:r>
                    </a:p>
                  </a:txBody>
                  <a:tcPr marL="63787" marR="637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endParaRPr lang="de-DE" sz="1200" dirty="0">
                        <a:effectLst/>
                        <a:latin typeface="Avenir Book" panose="02000503020000020003" pitchFamily="2" charset="0"/>
                        <a:ea typeface="Calibri" panose="020F0502020204030204" pitchFamily="34" charset="0"/>
                        <a:cs typeface="Times New Roman" panose="02020603050405020304" pitchFamily="18" charset="0"/>
                      </a:endParaRPr>
                    </a:p>
                  </a:txBody>
                  <a:tcPr marL="63787" marR="637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extLst>
                  <a:ext uri="{0D108BD9-81ED-4DB2-BD59-A6C34878D82A}">
                    <a16:rowId xmlns:a16="http://schemas.microsoft.com/office/drawing/2014/main" val="4214277468"/>
                  </a:ext>
                </a:extLst>
              </a:tr>
              <a:tr h="0">
                <a:tc vMerge="1">
                  <a:txBody>
                    <a:bodyPr/>
                    <a:lstStyle/>
                    <a:p>
                      <a:endParaRPr lang="de-DE"/>
                    </a:p>
                  </a:txBody>
                  <a:tcPr/>
                </a:tc>
                <a:tc vMerge="1">
                  <a:txBody>
                    <a:bodyPr/>
                    <a:lstStyle/>
                    <a:p>
                      <a:endParaRPr lang="de-DE"/>
                    </a:p>
                  </a:txBody>
                  <a:tcPr/>
                </a:tc>
                <a:tc vMerge="1">
                  <a:txBody>
                    <a:bodyPr/>
                    <a:lstStyle/>
                    <a:p>
                      <a:endParaRPr lang="de-DE"/>
                    </a:p>
                  </a:txBody>
                  <a:tcPr/>
                </a:tc>
                <a:tc vMerge="1">
                  <a:txBody>
                    <a:bodyPr/>
                    <a:lstStyle/>
                    <a:p>
                      <a:endParaRPr lang="de-DE"/>
                    </a:p>
                  </a:txBody>
                  <a:tcPr/>
                </a:tc>
                <a:tc vMerge="1">
                  <a:txBody>
                    <a:bodyPr/>
                    <a:lstStyle/>
                    <a:p>
                      <a:endParaRPr lang="de-DE"/>
                    </a:p>
                  </a:txBody>
                  <a:tcPr/>
                </a:tc>
                <a:tc>
                  <a:txBody>
                    <a:bodyPr/>
                    <a:lstStyle/>
                    <a:p>
                      <a:pPr algn="ctr"/>
                      <a:endParaRPr lang="de-DE" sz="1200" dirty="0">
                        <a:effectLst/>
                        <a:latin typeface="Avenir Book" panose="02000503020000020003" pitchFamily="2" charset="0"/>
                        <a:ea typeface="Calibri" panose="020F0502020204030204" pitchFamily="34" charset="0"/>
                        <a:cs typeface="Times New Roman" panose="02020603050405020304" pitchFamily="18" charset="0"/>
                      </a:endParaRPr>
                    </a:p>
                  </a:txBody>
                  <a:tcPr marL="63787" marR="637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extLst>
                  <a:ext uri="{0D108BD9-81ED-4DB2-BD59-A6C34878D82A}">
                    <a16:rowId xmlns:a16="http://schemas.microsoft.com/office/drawing/2014/main" val="3161866480"/>
                  </a:ext>
                </a:extLst>
              </a:tr>
              <a:tr h="241802">
                <a:tc>
                  <a:txBody>
                    <a:bodyPr/>
                    <a:lstStyle/>
                    <a:p>
                      <a:pPr algn="ctr"/>
                      <a:r>
                        <a:rPr lang="de-DE" sz="1200" dirty="0">
                          <a:solidFill>
                            <a:schemeClr val="tx1"/>
                          </a:solidFill>
                          <a:effectLst/>
                          <a:latin typeface="Avenir Book" panose="02000503020000020003" pitchFamily="2" charset="0"/>
                        </a:rPr>
                        <a:t>AK 14.40-14.50 </a:t>
                      </a:r>
                      <a:endParaRPr lang="de-DE" sz="1200" dirty="0">
                        <a:solidFill>
                          <a:schemeClr val="tx1"/>
                        </a:solidFill>
                        <a:effectLst/>
                        <a:latin typeface="Avenir Book" panose="02000503020000020003" pitchFamily="2" charset="0"/>
                        <a:ea typeface="Calibri" panose="020F0502020204030204" pitchFamily="34" charset="0"/>
                        <a:cs typeface="Times New Roman" panose="02020603050405020304" pitchFamily="18" charset="0"/>
                      </a:endParaRPr>
                    </a:p>
                  </a:txBody>
                  <a:tcPr marL="63787" marR="637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pPr>
                      <a:endParaRPr lang="de-DE" sz="1100" dirty="0">
                        <a:effectLst/>
                        <a:latin typeface="Avenir Book" panose="02000503020000020003" pitchFamily="2" charset="0"/>
                        <a:ea typeface="Calibri" panose="020F0502020204030204" pitchFamily="34" charset="0"/>
                        <a:cs typeface="Times New Roman" panose="02020603050405020304" pitchFamily="18" charset="0"/>
                      </a:endParaRPr>
                    </a:p>
                  </a:txBody>
                  <a:tcPr marL="63787" marR="637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pPr algn="ctr"/>
                      <a:endParaRPr lang="de-DE" sz="1200" dirty="0">
                        <a:effectLst/>
                        <a:latin typeface="Avenir Book" panose="02000503020000020003" pitchFamily="2" charset="0"/>
                        <a:ea typeface="Calibri" panose="020F0502020204030204" pitchFamily="34" charset="0"/>
                        <a:cs typeface="Times New Roman" panose="02020603050405020304" pitchFamily="18" charset="0"/>
                      </a:endParaRPr>
                    </a:p>
                  </a:txBody>
                  <a:tcPr marL="63787" marR="637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pPr algn="ctr"/>
                      <a:endParaRPr lang="de-DE" sz="1200" dirty="0">
                        <a:effectLst/>
                        <a:latin typeface="Avenir Book" panose="02000503020000020003" pitchFamily="2" charset="0"/>
                        <a:ea typeface="Calibri" panose="020F0502020204030204" pitchFamily="34" charset="0"/>
                        <a:cs typeface="Times New Roman" panose="02020603050405020304" pitchFamily="18" charset="0"/>
                      </a:endParaRPr>
                    </a:p>
                  </a:txBody>
                  <a:tcPr marL="63787" marR="637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pPr algn="ctr"/>
                      <a:endParaRPr lang="de-DE" sz="1200" dirty="0">
                        <a:effectLst/>
                        <a:latin typeface="Avenir Book" panose="02000503020000020003" pitchFamily="2" charset="0"/>
                        <a:ea typeface="Calibri" panose="020F0502020204030204" pitchFamily="34" charset="0"/>
                        <a:cs typeface="Times New Roman" panose="02020603050405020304" pitchFamily="18" charset="0"/>
                      </a:endParaRPr>
                    </a:p>
                  </a:txBody>
                  <a:tcPr marL="63787" marR="637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pPr algn="ctr"/>
                      <a:endParaRPr lang="de-DE" sz="1200" dirty="0">
                        <a:effectLst/>
                        <a:latin typeface="Avenir Book" panose="02000503020000020003" pitchFamily="2" charset="0"/>
                        <a:ea typeface="Calibri" panose="020F0502020204030204" pitchFamily="34" charset="0"/>
                        <a:cs typeface="Times New Roman" panose="02020603050405020304" pitchFamily="18" charset="0"/>
                      </a:endParaRPr>
                    </a:p>
                  </a:txBody>
                  <a:tcPr marL="63787" marR="637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extLst>
                  <a:ext uri="{0D108BD9-81ED-4DB2-BD59-A6C34878D82A}">
                    <a16:rowId xmlns:a16="http://schemas.microsoft.com/office/drawing/2014/main" val="3809583351"/>
                  </a:ext>
                </a:extLst>
              </a:tr>
              <a:tr h="241802">
                <a:tc>
                  <a:txBody>
                    <a:bodyPr/>
                    <a:lstStyle/>
                    <a:p>
                      <a:pPr algn="ctr"/>
                      <a:r>
                        <a:rPr lang="de-DE" sz="1200" dirty="0">
                          <a:solidFill>
                            <a:schemeClr val="tx1"/>
                          </a:solidFill>
                          <a:effectLst/>
                          <a:latin typeface="Avenir Book" panose="02000503020000020003" pitchFamily="2" charset="0"/>
                        </a:rPr>
                        <a:t>14.50-16.00 </a:t>
                      </a:r>
                    </a:p>
                    <a:p>
                      <a:pPr algn="ctr"/>
                      <a:endParaRPr lang="de-DE" sz="1200" dirty="0">
                        <a:solidFill>
                          <a:schemeClr val="tx1"/>
                        </a:solidFill>
                        <a:effectLst/>
                        <a:latin typeface="Avenir Book" panose="02000503020000020003" pitchFamily="2" charset="0"/>
                        <a:ea typeface="Calibri" panose="020F0502020204030204" pitchFamily="34" charset="0"/>
                        <a:cs typeface="Times New Roman" panose="02020603050405020304" pitchFamily="18" charset="0"/>
                      </a:endParaRPr>
                    </a:p>
                  </a:txBody>
                  <a:tcPr marL="63787" marR="637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pPr>
                      <a:endParaRPr lang="de-DE" sz="1100" dirty="0">
                        <a:effectLst/>
                        <a:latin typeface="Avenir Book" panose="02000503020000020003" pitchFamily="2" charset="0"/>
                        <a:ea typeface="Calibri" panose="020F0502020204030204" pitchFamily="34" charset="0"/>
                        <a:cs typeface="Times New Roman" panose="02020603050405020304" pitchFamily="18" charset="0"/>
                      </a:endParaRPr>
                    </a:p>
                  </a:txBody>
                  <a:tcPr marL="63787" marR="637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pPr algn="ctr"/>
                      <a:endParaRPr lang="de-DE" sz="1200" dirty="0">
                        <a:effectLst/>
                        <a:latin typeface="Avenir Book" panose="02000503020000020003" pitchFamily="2" charset="0"/>
                        <a:ea typeface="Calibri" panose="020F0502020204030204" pitchFamily="34" charset="0"/>
                        <a:cs typeface="Times New Roman" panose="02020603050405020304" pitchFamily="18" charset="0"/>
                      </a:endParaRPr>
                    </a:p>
                  </a:txBody>
                  <a:tcPr marL="63787" marR="637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pPr algn="ctr"/>
                      <a:endParaRPr lang="de-DE" sz="1200" dirty="0">
                        <a:effectLst/>
                        <a:latin typeface="Avenir Book" panose="02000503020000020003" pitchFamily="2" charset="0"/>
                        <a:ea typeface="Calibri" panose="020F0502020204030204" pitchFamily="34" charset="0"/>
                        <a:cs typeface="Times New Roman" panose="02020603050405020304" pitchFamily="18" charset="0"/>
                      </a:endParaRPr>
                    </a:p>
                  </a:txBody>
                  <a:tcPr marL="63787" marR="637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pPr algn="ctr"/>
                      <a:endParaRPr lang="de-DE" sz="1200" dirty="0">
                        <a:effectLst/>
                        <a:latin typeface="Avenir Book" panose="02000503020000020003" pitchFamily="2" charset="0"/>
                        <a:ea typeface="Calibri" panose="020F0502020204030204" pitchFamily="34" charset="0"/>
                        <a:cs typeface="Times New Roman" panose="02020603050405020304" pitchFamily="18" charset="0"/>
                      </a:endParaRPr>
                    </a:p>
                  </a:txBody>
                  <a:tcPr marL="63787" marR="637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pPr algn="ctr"/>
                      <a:endParaRPr lang="de-DE" sz="1200" dirty="0">
                        <a:effectLst/>
                        <a:latin typeface="Avenir Book" panose="02000503020000020003" pitchFamily="2" charset="0"/>
                        <a:ea typeface="Calibri" panose="020F0502020204030204" pitchFamily="34" charset="0"/>
                        <a:cs typeface="Times New Roman" panose="02020603050405020304" pitchFamily="18" charset="0"/>
                      </a:endParaRPr>
                    </a:p>
                  </a:txBody>
                  <a:tcPr marL="63787" marR="637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extLst>
                  <a:ext uri="{0D108BD9-81ED-4DB2-BD59-A6C34878D82A}">
                    <a16:rowId xmlns:a16="http://schemas.microsoft.com/office/drawing/2014/main" val="3643274314"/>
                  </a:ext>
                </a:extLst>
              </a:tr>
            </a:tbl>
          </a:graphicData>
        </a:graphic>
      </p:graphicFrame>
      <p:sp>
        <p:nvSpPr>
          <p:cNvPr id="5" name="Textfeld 4">
            <a:extLst>
              <a:ext uri="{FF2B5EF4-FFF2-40B4-BE49-F238E27FC236}">
                <a16:creationId xmlns:a16="http://schemas.microsoft.com/office/drawing/2014/main" id="{669C2D4C-055C-692D-74A1-617526D03423}"/>
              </a:ext>
            </a:extLst>
          </p:cNvPr>
          <p:cNvSpPr txBox="1"/>
          <p:nvPr/>
        </p:nvSpPr>
        <p:spPr>
          <a:xfrm>
            <a:off x="2712456" y="274908"/>
            <a:ext cx="5539292" cy="646331"/>
          </a:xfrm>
          <a:prstGeom prst="rect">
            <a:avLst/>
          </a:prstGeom>
          <a:noFill/>
        </p:spPr>
        <p:txBody>
          <a:bodyPr wrap="square">
            <a:spAutoFit/>
          </a:bodyPr>
          <a:lstStyle/>
          <a:p>
            <a:r>
              <a:rPr lang="de-DE" altLang="de-DE" b="1" dirty="0">
                <a:solidFill>
                  <a:srgbClr val="216146"/>
                </a:solidFill>
              </a:rPr>
              <a:t>Zeiten für Konzentration, Entspannung, Bewegung und Kommunikation</a:t>
            </a:r>
            <a:endParaRPr lang="de-DE" dirty="0"/>
          </a:p>
        </p:txBody>
      </p:sp>
      <p:sp>
        <p:nvSpPr>
          <p:cNvPr id="7" name="Textfeld 6">
            <a:extLst>
              <a:ext uri="{FF2B5EF4-FFF2-40B4-BE49-F238E27FC236}">
                <a16:creationId xmlns:a16="http://schemas.microsoft.com/office/drawing/2014/main" id="{BE7CA260-0E26-17B8-B7EE-B596974BD6DD}"/>
              </a:ext>
            </a:extLst>
          </p:cNvPr>
          <p:cNvSpPr txBox="1"/>
          <p:nvPr/>
        </p:nvSpPr>
        <p:spPr>
          <a:xfrm>
            <a:off x="1976865" y="1046212"/>
            <a:ext cx="6409082" cy="369332"/>
          </a:xfrm>
          <a:prstGeom prst="rect">
            <a:avLst/>
          </a:prstGeom>
          <a:noFill/>
        </p:spPr>
        <p:txBody>
          <a:bodyPr wrap="square">
            <a:spAutoFit/>
          </a:bodyPr>
          <a:lstStyle/>
          <a:p>
            <a:r>
              <a:rPr lang="de-DE" altLang="de-DE" b="1" dirty="0">
                <a:solidFill>
                  <a:schemeClr val="tx1"/>
                </a:solidFill>
              </a:rPr>
              <a:t>Möglicher Stundenplan im aktuellen Schuljahr Stufe 3/4</a:t>
            </a:r>
            <a:endParaRPr lang="de-DE" dirty="0"/>
          </a:p>
        </p:txBody>
      </p:sp>
    </p:spTree>
    <p:extLst>
      <p:ext uri="{BB962C8B-B14F-4D97-AF65-F5344CB8AC3E}">
        <p14:creationId xmlns:p14="http://schemas.microsoft.com/office/powerpoint/2010/main" val="16732850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3">
            <a:extLst>
              <a:ext uri="{FF2B5EF4-FFF2-40B4-BE49-F238E27FC236}">
                <a16:creationId xmlns:a16="http://schemas.microsoft.com/office/drawing/2014/main" id="{175C070C-52AC-40DA-B3B1-5B4DC78789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5845" y="329807"/>
            <a:ext cx="939404"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36867" name="Textfeld 8">
            <a:extLst>
              <a:ext uri="{FF2B5EF4-FFF2-40B4-BE49-F238E27FC236}">
                <a16:creationId xmlns:a16="http://schemas.microsoft.com/office/drawing/2014/main" id="{390B02A0-769E-46BB-A930-501CAF2D69B5}"/>
              </a:ext>
            </a:extLst>
          </p:cNvPr>
          <p:cNvSpPr txBox="1">
            <a:spLocks noChangeArrowheads="1"/>
          </p:cNvSpPr>
          <p:nvPr/>
        </p:nvSpPr>
        <p:spPr bwMode="auto">
          <a:xfrm>
            <a:off x="2255639" y="279321"/>
            <a:ext cx="6048375"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1pPr>
            <a:lvl2pPr marL="37931725" indent="-37474525">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2pPr>
            <a:lvl3pPr>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3pPr>
            <a:lvl4pPr>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4pPr>
            <a:lvl5pPr>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spcBef>
                <a:spcPct val="0"/>
              </a:spcBef>
              <a:spcAft>
                <a:spcPct val="0"/>
              </a:spcAf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spcBef>
                <a:spcPct val="0"/>
              </a:spcBef>
              <a:spcAft>
                <a:spcPct val="0"/>
              </a:spcAf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spcBef>
                <a:spcPct val="0"/>
              </a:spcBef>
              <a:spcAft>
                <a:spcPct val="0"/>
              </a:spcAf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spcBef>
                <a:spcPct val="0"/>
              </a:spcBef>
              <a:spcAft>
                <a:spcPct val="0"/>
              </a:spcAf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hangingPunct="1">
              <a:buClr>
                <a:srgbClr val="000000"/>
              </a:buClr>
              <a:buSzPct val="100000"/>
              <a:buFont typeface="Times New Roman" panose="02020603050405020304" pitchFamily="18" charset="0"/>
              <a:buNone/>
            </a:pPr>
            <a:r>
              <a:rPr lang="de-DE" altLang="de-DE" b="1" dirty="0">
                <a:solidFill>
                  <a:srgbClr val="216146"/>
                </a:solidFill>
              </a:rPr>
              <a:t>Vom Lernen und Leben im rhythmisierte Ganztag</a:t>
            </a:r>
          </a:p>
          <a:p>
            <a:pPr algn="ctr" eaLnBrk="1" hangingPunct="1">
              <a:buClr>
                <a:srgbClr val="000000"/>
              </a:buClr>
              <a:buSzPct val="100000"/>
              <a:buFont typeface="Times New Roman" panose="02020603050405020304" pitchFamily="18" charset="0"/>
              <a:buNone/>
            </a:pPr>
            <a:r>
              <a:rPr lang="de-DE" altLang="de-DE" b="1" dirty="0">
                <a:solidFill>
                  <a:srgbClr val="216146"/>
                </a:solidFill>
              </a:rPr>
              <a:t>        Zeiten für Konzentration, Entspannung, Bewegung und Kommunikation I</a:t>
            </a:r>
          </a:p>
          <a:p>
            <a:pPr algn="ctr" eaLnBrk="1" hangingPunct="1">
              <a:buClr>
                <a:srgbClr val="000000"/>
              </a:buClr>
              <a:buSzPct val="100000"/>
              <a:buFont typeface="Times New Roman" panose="02020603050405020304" pitchFamily="18" charset="0"/>
              <a:buNone/>
            </a:pPr>
            <a:endParaRPr lang="de-DE" altLang="de-DE" dirty="0">
              <a:solidFill>
                <a:srgbClr val="216146"/>
              </a:solidFill>
            </a:endParaRPr>
          </a:p>
          <a:p>
            <a:pPr algn="ctr" eaLnBrk="1" hangingPunct="1">
              <a:buClr>
                <a:srgbClr val="000000"/>
              </a:buClr>
              <a:buSzPct val="100000"/>
              <a:buFont typeface="Times New Roman" panose="02020603050405020304" pitchFamily="18" charset="0"/>
              <a:buNone/>
            </a:pPr>
            <a:endParaRPr lang="de-DE" altLang="de-DE" dirty="0">
              <a:solidFill>
                <a:srgbClr val="216146"/>
              </a:solidFill>
            </a:endParaRPr>
          </a:p>
        </p:txBody>
      </p:sp>
      <p:sp>
        <p:nvSpPr>
          <p:cNvPr id="38711" name="Textfeld 38710">
            <a:extLst>
              <a:ext uri="{FF2B5EF4-FFF2-40B4-BE49-F238E27FC236}">
                <a16:creationId xmlns:a16="http://schemas.microsoft.com/office/drawing/2014/main" id="{B6A5ECC5-F82B-4394-AA4B-AAAA5463832C}"/>
              </a:ext>
            </a:extLst>
          </p:cNvPr>
          <p:cNvSpPr txBox="1"/>
          <p:nvPr/>
        </p:nvSpPr>
        <p:spPr>
          <a:xfrm>
            <a:off x="985845" y="1733520"/>
            <a:ext cx="7632848" cy="5124480"/>
          </a:xfrm>
          <a:prstGeom prst="rect">
            <a:avLst/>
          </a:prstGeom>
          <a:noFill/>
        </p:spPr>
        <p:txBody>
          <a:bodyPr wrap="square" rtlCol="0">
            <a:spAutoFit/>
          </a:bodyPr>
          <a:lstStyle/>
          <a:p>
            <a:r>
              <a:rPr lang="de-DE" b="1" dirty="0">
                <a:solidFill>
                  <a:schemeClr val="tx1">
                    <a:lumMod val="50000"/>
                    <a:lumOff val="50000"/>
                  </a:schemeClr>
                </a:solidFill>
                <a:latin typeface="Avenir Book" panose="02000503020000020003" pitchFamily="2" charset="0"/>
              </a:rPr>
              <a:t>Der Ganztag- Das „vernetzte System“ der IOGS:</a:t>
            </a:r>
            <a:endParaRPr lang="de-DE" u="sng" dirty="0">
              <a:solidFill>
                <a:schemeClr val="tx1">
                  <a:lumMod val="50000"/>
                  <a:lumOff val="50000"/>
                </a:schemeClr>
              </a:solidFill>
              <a:latin typeface="Avenir Book" panose="02000503020000020003" pitchFamily="2" charset="0"/>
            </a:endParaRPr>
          </a:p>
          <a:p>
            <a:endParaRPr lang="de-DE" sz="1050" u="sng" dirty="0">
              <a:solidFill>
                <a:schemeClr val="tx1">
                  <a:lumMod val="50000"/>
                  <a:lumOff val="50000"/>
                </a:schemeClr>
              </a:solidFill>
              <a:latin typeface="Avenir Book" panose="02000503020000020003" pitchFamily="2" charset="0"/>
            </a:endParaRPr>
          </a:p>
          <a:p>
            <a:pPr marL="214313" indent="-214313">
              <a:buClr>
                <a:srgbClr val="00B050"/>
              </a:buClr>
              <a:buFont typeface="Wingdings" panose="05000000000000000000" pitchFamily="2" charset="2"/>
              <a:buChar char="§"/>
            </a:pPr>
            <a:r>
              <a:rPr lang="de-DE" sz="1600" b="1" u="sng" dirty="0">
                <a:solidFill>
                  <a:schemeClr val="tx1">
                    <a:lumMod val="50000"/>
                    <a:lumOff val="50000"/>
                  </a:schemeClr>
                </a:solidFill>
                <a:latin typeface="Avenir Book" panose="02000503020000020003" pitchFamily="2" charset="0"/>
              </a:rPr>
              <a:t>Schulleben: </a:t>
            </a:r>
            <a:r>
              <a:rPr lang="de-DE" sz="1600" dirty="0">
                <a:solidFill>
                  <a:schemeClr val="tx1">
                    <a:lumMod val="50000"/>
                    <a:lumOff val="50000"/>
                  </a:schemeClr>
                </a:solidFill>
                <a:latin typeface="Avenir Book" panose="02000503020000020003" pitchFamily="2" charset="0"/>
              </a:rPr>
              <a:t>die Kinder lernen und „leben“ ganztägig ihren </a:t>
            </a:r>
            <a:r>
              <a:rPr lang="de-DE" sz="1600" dirty="0" err="1">
                <a:solidFill>
                  <a:schemeClr val="tx1">
                    <a:lumMod val="50000"/>
                    <a:lumOff val="50000"/>
                  </a:schemeClr>
                </a:solidFill>
                <a:latin typeface="Avenir Book" panose="02000503020000020003" pitchFamily="2" charset="0"/>
              </a:rPr>
              <a:t>JüL</a:t>
            </a:r>
            <a:r>
              <a:rPr lang="de-DE" sz="1600" dirty="0">
                <a:solidFill>
                  <a:schemeClr val="tx1">
                    <a:lumMod val="50000"/>
                    <a:lumOff val="50000"/>
                  </a:schemeClr>
                </a:solidFill>
                <a:latin typeface="Avenir Book" panose="02000503020000020003" pitchFamily="2" charset="0"/>
              </a:rPr>
              <a:t>-Verband; außerdem habe sie die Möglichkeit, nach einem festgelegten Plan mit Kindern aus anderen Lebensräumen auf dem Interimsschulhof zu spielen</a:t>
            </a:r>
          </a:p>
          <a:p>
            <a:pPr>
              <a:buClr>
                <a:srgbClr val="00B050"/>
              </a:buClr>
            </a:pPr>
            <a:endParaRPr lang="de-DE" sz="1600" dirty="0">
              <a:solidFill>
                <a:schemeClr val="tx1">
                  <a:lumMod val="50000"/>
                  <a:lumOff val="50000"/>
                </a:schemeClr>
              </a:solidFill>
              <a:latin typeface="Avenir Book" panose="02000503020000020003" pitchFamily="2" charset="0"/>
            </a:endParaRPr>
          </a:p>
          <a:p>
            <a:pPr marL="214313" indent="-214313">
              <a:buClr>
                <a:srgbClr val="00B050"/>
              </a:buClr>
              <a:buFont typeface="Wingdings" panose="05000000000000000000" pitchFamily="2" charset="2"/>
              <a:buChar char="§"/>
            </a:pPr>
            <a:r>
              <a:rPr lang="de-DE" sz="1600" b="1" u="sng" dirty="0">
                <a:solidFill>
                  <a:schemeClr val="tx1">
                    <a:lumMod val="50000"/>
                    <a:lumOff val="50000"/>
                  </a:schemeClr>
                </a:solidFill>
                <a:latin typeface="Avenir Book" panose="02000503020000020003" pitchFamily="2" charset="0"/>
              </a:rPr>
              <a:t>pädagogischer Schwerpunkt der Mittagspause</a:t>
            </a:r>
            <a:r>
              <a:rPr lang="de-DE" sz="1600" dirty="0">
                <a:solidFill>
                  <a:schemeClr val="tx1">
                    <a:lumMod val="50000"/>
                    <a:lumOff val="50000"/>
                  </a:schemeClr>
                </a:solidFill>
                <a:latin typeface="Avenir Book" panose="02000503020000020003" pitchFamily="2" charset="0"/>
              </a:rPr>
              <a:t>: dieser liegt vor allem auf der </a:t>
            </a:r>
            <a:r>
              <a:rPr lang="de-DE" sz="1600" b="1" dirty="0">
                <a:solidFill>
                  <a:schemeClr val="tx1">
                    <a:lumMod val="50000"/>
                    <a:lumOff val="50000"/>
                  </a:schemeClr>
                </a:solidFill>
                <a:latin typeface="Avenir Book" panose="02000503020000020003" pitchFamily="2" charset="0"/>
              </a:rPr>
              <a:t>Beziehungsarbeit</a:t>
            </a:r>
            <a:r>
              <a:rPr lang="de-DE" sz="1600" dirty="0">
                <a:solidFill>
                  <a:schemeClr val="tx1">
                    <a:lumMod val="50000"/>
                    <a:lumOff val="50000"/>
                  </a:schemeClr>
                </a:solidFill>
                <a:latin typeface="Avenir Book" panose="02000503020000020003" pitchFamily="2" charset="0"/>
              </a:rPr>
              <a:t>, auf </a:t>
            </a:r>
            <a:r>
              <a:rPr lang="de-DE" sz="1600" b="1" dirty="0">
                <a:solidFill>
                  <a:schemeClr val="tx1">
                    <a:lumMod val="50000"/>
                    <a:lumOff val="50000"/>
                  </a:schemeClr>
                </a:solidFill>
                <a:latin typeface="Avenir Book" panose="02000503020000020003" pitchFamily="2" charset="0"/>
              </a:rPr>
              <a:t>Gesprächen</a:t>
            </a:r>
            <a:r>
              <a:rPr lang="de-DE" sz="1600" dirty="0">
                <a:solidFill>
                  <a:schemeClr val="tx1">
                    <a:lumMod val="50000"/>
                    <a:lumOff val="50000"/>
                  </a:schemeClr>
                </a:solidFill>
                <a:latin typeface="Avenir Book" panose="02000503020000020003" pitchFamily="2" charset="0"/>
              </a:rPr>
              <a:t> und auf </a:t>
            </a:r>
            <a:r>
              <a:rPr lang="de-DE" sz="1600" b="1" dirty="0">
                <a:solidFill>
                  <a:schemeClr val="tx1">
                    <a:lumMod val="50000"/>
                    <a:lumOff val="50000"/>
                  </a:schemeClr>
                </a:solidFill>
                <a:latin typeface="Avenir Book" panose="02000503020000020003" pitchFamily="2" charset="0"/>
              </a:rPr>
              <a:t>gemeinsamen sowie</a:t>
            </a:r>
            <a:r>
              <a:rPr lang="de-DE" sz="1600" dirty="0">
                <a:solidFill>
                  <a:schemeClr val="tx1">
                    <a:lumMod val="50000"/>
                    <a:lumOff val="50000"/>
                  </a:schemeClr>
                </a:solidFill>
                <a:latin typeface="Avenir Book" panose="02000503020000020003" pitchFamily="2" charset="0"/>
              </a:rPr>
              <a:t> </a:t>
            </a:r>
            <a:r>
              <a:rPr lang="de-DE" sz="1600" b="1" dirty="0">
                <a:solidFill>
                  <a:schemeClr val="tx1">
                    <a:lumMod val="50000"/>
                    <a:lumOff val="50000"/>
                  </a:schemeClr>
                </a:solidFill>
                <a:latin typeface="Avenir Book" panose="02000503020000020003" pitchFamily="2" charset="0"/>
              </a:rPr>
              <a:t>gemeinschaftsstiftenden</a:t>
            </a:r>
            <a:r>
              <a:rPr lang="de-DE" sz="1600" dirty="0">
                <a:solidFill>
                  <a:schemeClr val="tx1">
                    <a:lumMod val="50000"/>
                    <a:lumOff val="50000"/>
                  </a:schemeClr>
                </a:solidFill>
                <a:latin typeface="Avenir Book" panose="02000503020000020003" pitchFamily="2" charset="0"/>
              </a:rPr>
              <a:t> </a:t>
            </a:r>
            <a:r>
              <a:rPr lang="de-DE" sz="1600" b="1" dirty="0">
                <a:solidFill>
                  <a:schemeClr val="tx1">
                    <a:lumMod val="50000"/>
                    <a:lumOff val="50000"/>
                  </a:schemeClr>
                </a:solidFill>
                <a:latin typeface="Avenir Book" panose="02000503020000020003" pitchFamily="2" charset="0"/>
              </a:rPr>
              <a:t>Aktivitäten</a:t>
            </a:r>
            <a:r>
              <a:rPr lang="de-DE" sz="1600" dirty="0">
                <a:solidFill>
                  <a:schemeClr val="tx1">
                    <a:lumMod val="50000"/>
                    <a:lumOff val="50000"/>
                  </a:schemeClr>
                </a:solidFill>
                <a:latin typeface="Avenir Book" panose="02000503020000020003" pitchFamily="2" charset="0"/>
              </a:rPr>
              <a:t> innerhalb des Klassenverbands </a:t>
            </a:r>
          </a:p>
          <a:p>
            <a:pPr>
              <a:buClr>
                <a:srgbClr val="00B050"/>
              </a:buClr>
            </a:pPr>
            <a:endParaRPr lang="de-DE" sz="1600" dirty="0">
              <a:solidFill>
                <a:schemeClr val="tx1">
                  <a:lumMod val="50000"/>
                  <a:lumOff val="50000"/>
                </a:schemeClr>
              </a:solidFill>
              <a:latin typeface="Avenir Book" panose="02000503020000020003" pitchFamily="2" charset="0"/>
            </a:endParaRPr>
          </a:p>
          <a:p>
            <a:pPr marL="214313" indent="-214313">
              <a:buClr>
                <a:srgbClr val="00B050"/>
              </a:buClr>
              <a:buFont typeface="Wingdings" panose="05000000000000000000" pitchFamily="2" charset="2"/>
              <a:buChar char="§"/>
            </a:pPr>
            <a:r>
              <a:rPr lang="de-DE" sz="1600" b="1" u="sng" dirty="0">
                <a:solidFill>
                  <a:schemeClr val="tx1">
                    <a:lumMod val="50000"/>
                    <a:lumOff val="50000"/>
                  </a:schemeClr>
                </a:solidFill>
                <a:latin typeface="Avenir Book" panose="02000503020000020003" pitchFamily="2" charset="0"/>
              </a:rPr>
              <a:t>Mittagessen:</a:t>
            </a:r>
            <a:r>
              <a:rPr lang="de-DE" sz="1600" dirty="0">
                <a:solidFill>
                  <a:schemeClr val="tx1">
                    <a:lumMod val="50000"/>
                    <a:lumOff val="50000"/>
                  </a:schemeClr>
                </a:solidFill>
                <a:latin typeface="Avenir Book" panose="02000503020000020003" pitchFamily="2" charset="0"/>
              </a:rPr>
              <a:t> </a:t>
            </a:r>
            <a:r>
              <a:rPr lang="de-DE" sz="1600" b="1" dirty="0">
                <a:solidFill>
                  <a:schemeClr val="tx1">
                    <a:lumMod val="50000"/>
                    <a:lumOff val="50000"/>
                  </a:schemeClr>
                </a:solidFill>
                <a:latin typeface="Avenir Book" panose="02000503020000020003" pitchFamily="2" charset="0"/>
              </a:rPr>
              <a:t>Frischküche - </a:t>
            </a:r>
            <a:r>
              <a:rPr lang="de-DE" sz="1600" dirty="0">
                <a:solidFill>
                  <a:schemeClr val="tx1">
                    <a:lumMod val="50000"/>
                    <a:lumOff val="50000"/>
                  </a:schemeClr>
                </a:solidFill>
                <a:latin typeface="Avenir Book" panose="02000503020000020003" pitchFamily="2" charset="0"/>
              </a:rPr>
              <a:t>an drei Tagen in der Woche kocht unser Koch</a:t>
            </a:r>
            <a:r>
              <a:rPr lang="de-DE" sz="1600" b="1" dirty="0">
                <a:solidFill>
                  <a:schemeClr val="tx1">
                    <a:lumMod val="50000"/>
                    <a:lumOff val="50000"/>
                  </a:schemeClr>
                </a:solidFill>
                <a:latin typeface="Avenir Book" panose="02000503020000020003" pitchFamily="2" charset="0"/>
              </a:rPr>
              <a:t> </a:t>
            </a:r>
            <a:r>
              <a:rPr lang="de-DE" sz="1600" dirty="0">
                <a:solidFill>
                  <a:schemeClr val="tx1">
                    <a:lumMod val="50000"/>
                    <a:lumOff val="50000"/>
                  </a:schemeClr>
                </a:solidFill>
                <a:latin typeface="Avenir Book" panose="02000503020000020003" pitchFamily="2" charset="0"/>
              </a:rPr>
              <a:t>frisch für uns</a:t>
            </a:r>
            <a:r>
              <a:rPr lang="de-DE" sz="1600" b="1" dirty="0">
                <a:solidFill>
                  <a:schemeClr val="tx1">
                    <a:lumMod val="50000"/>
                    <a:lumOff val="50000"/>
                  </a:schemeClr>
                </a:solidFill>
                <a:latin typeface="Avenir Book" panose="02000503020000020003" pitchFamily="2" charset="0"/>
              </a:rPr>
              <a:t>. </a:t>
            </a:r>
            <a:r>
              <a:rPr lang="de-DE" sz="1600" dirty="0">
                <a:solidFill>
                  <a:schemeClr val="tx1">
                    <a:lumMod val="50000"/>
                    <a:lumOff val="50000"/>
                  </a:schemeClr>
                </a:solidFill>
                <a:latin typeface="Avenir Book" panose="02000503020000020003" pitchFamily="2" charset="0"/>
              </a:rPr>
              <a:t>An den anderen Tagen werden wir von einem Caterer beliefert. Außerdem gibt es an einem ein Fleischgericht mit </a:t>
            </a:r>
            <a:r>
              <a:rPr lang="de-DE" sz="1600" dirty="0" err="1">
                <a:solidFill>
                  <a:schemeClr val="tx1">
                    <a:lumMod val="50000"/>
                    <a:lumOff val="50000"/>
                  </a:schemeClr>
                </a:solidFill>
                <a:latin typeface="Avenir Book" panose="02000503020000020003" pitchFamily="2" charset="0"/>
              </a:rPr>
              <a:t>veg</a:t>
            </a:r>
            <a:r>
              <a:rPr lang="de-DE" sz="1600" dirty="0">
                <a:solidFill>
                  <a:schemeClr val="tx1">
                    <a:lumMod val="50000"/>
                    <a:lumOff val="50000"/>
                  </a:schemeClr>
                </a:solidFill>
                <a:latin typeface="Avenir Book" panose="02000503020000020003" pitchFamily="2" charset="0"/>
              </a:rPr>
              <a:t>. Alternative, ansonsten ist die Verpflegung rein vegetarisch. Es wird darauf geachtet, dass das Essen qualitativ hochwertig und ausgewogen ist.</a:t>
            </a:r>
          </a:p>
          <a:p>
            <a:pPr marL="214313" indent="-214313">
              <a:buClr>
                <a:srgbClr val="00B050"/>
              </a:buClr>
              <a:buFont typeface="Wingdings" panose="05000000000000000000" pitchFamily="2" charset="2"/>
              <a:buChar char="§"/>
            </a:pPr>
            <a:endParaRPr lang="de-DE" sz="1600" dirty="0">
              <a:solidFill>
                <a:schemeClr val="tx1">
                  <a:lumMod val="50000"/>
                  <a:lumOff val="50000"/>
                </a:schemeClr>
              </a:solidFill>
              <a:latin typeface="Avenir Book" panose="02000503020000020003" pitchFamily="2" charset="0"/>
            </a:endParaRPr>
          </a:p>
          <a:p>
            <a:pPr marL="214313" indent="-214313">
              <a:buClr>
                <a:srgbClr val="00B050"/>
              </a:buClr>
              <a:buFont typeface="Wingdings" panose="05000000000000000000" pitchFamily="2" charset="2"/>
              <a:buChar char="§"/>
            </a:pPr>
            <a:r>
              <a:rPr lang="de-DE" sz="1600" b="1" u="sng" dirty="0">
                <a:solidFill>
                  <a:schemeClr val="tx1">
                    <a:lumMod val="50000"/>
                    <a:lumOff val="50000"/>
                  </a:schemeClr>
                </a:solidFill>
                <a:latin typeface="Avenir Book" panose="02000503020000020003" pitchFamily="2" charset="0"/>
              </a:rPr>
              <a:t>AG Angebote </a:t>
            </a:r>
            <a:r>
              <a:rPr lang="de-DE" sz="1600" dirty="0">
                <a:solidFill>
                  <a:schemeClr val="tx1">
                    <a:lumMod val="50000"/>
                    <a:lumOff val="50000"/>
                  </a:schemeClr>
                </a:solidFill>
                <a:latin typeface="Avenir Book" panose="02000503020000020003" pitchFamily="2" charset="0"/>
              </a:rPr>
              <a:t>v.a. Montag und Freitag</a:t>
            </a:r>
          </a:p>
          <a:p>
            <a:pPr marL="214313" indent="-214313">
              <a:buClr>
                <a:srgbClr val="00B050"/>
              </a:buClr>
              <a:buFont typeface="Wingdings" panose="05000000000000000000" pitchFamily="2" charset="2"/>
              <a:buChar char="§"/>
            </a:pPr>
            <a:endParaRPr lang="de-DE" sz="1600" dirty="0">
              <a:solidFill>
                <a:schemeClr val="tx1">
                  <a:lumMod val="50000"/>
                  <a:lumOff val="50000"/>
                </a:schemeClr>
              </a:solidFill>
              <a:latin typeface="Avenir Book" panose="02000503020000020003" pitchFamily="2" charset="0"/>
            </a:endParaRPr>
          </a:p>
          <a:p>
            <a:pPr marL="214313" indent="-214313">
              <a:buClr>
                <a:srgbClr val="00B050"/>
              </a:buClr>
              <a:buFont typeface="Wingdings" panose="05000000000000000000" pitchFamily="2" charset="2"/>
              <a:buChar char="§"/>
            </a:pPr>
            <a:r>
              <a:rPr lang="de-DE" sz="1600" b="1" u="sng" dirty="0">
                <a:solidFill>
                  <a:schemeClr val="tx1">
                    <a:lumMod val="50000"/>
                    <a:lumOff val="50000"/>
                  </a:schemeClr>
                </a:solidFill>
                <a:latin typeface="Avenir Book" panose="02000503020000020003" pitchFamily="2" charset="0"/>
              </a:rPr>
              <a:t>Abholzeiten am Nachmittag:</a:t>
            </a:r>
            <a:r>
              <a:rPr lang="de-DE" sz="1600" dirty="0">
                <a:solidFill>
                  <a:schemeClr val="tx1">
                    <a:lumMod val="50000"/>
                    <a:lumOff val="50000"/>
                  </a:schemeClr>
                </a:solidFill>
                <a:latin typeface="Avenir Book" panose="02000503020000020003" pitchFamily="2" charset="0"/>
              </a:rPr>
              <a:t> Montag bis Donnerstag um 15.00Uhr oder 16.00Uhr, Freitag zusätzlich um 14.00Uhr</a:t>
            </a:r>
          </a:p>
          <a:p>
            <a:pPr marL="214313" indent="-214313">
              <a:buClr>
                <a:srgbClr val="00B050"/>
              </a:buClr>
              <a:buFont typeface="Wingdings" panose="05000000000000000000" pitchFamily="2" charset="2"/>
              <a:buChar char="§"/>
            </a:pPr>
            <a:endParaRPr lang="de-DE" sz="1050" dirty="0"/>
          </a:p>
        </p:txBody>
      </p:sp>
    </p:spTree>
    <p:extLst>
      <p:ext uri="{BB962C8B-B14F-4D97-AF65-F5344CB8AC3E}">
        <p14:creationId xmlns:p14="http://schemas.microsoft.com/office/powerpoint/2010/main" val="16827935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3">
            <a:extLst>
              <a:ext uri="{FF2B5EF4-FFF2-40B4-BE49-F238E27FC236}">
                <a16:creationId xmlns:a16="http://schemas.microsoft.com/office/drawing/2014/main" id="{175C070C-52AC-40DA-B3B1-5B4DC78789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5616" y="476672"/>
            <a:ext cx="939404"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36867" name="Textfeld 8">
            <a:extLst>
              <a:ext uri="{FF2B5EF4-FFF2-40B4-BE49-F238E27FC236}">
                <a16:creationId xmlns:a16="http://schemas.microsoft.com/office/drawing/2014/main" id="{390B02A0-769E-46BB-A930-501CAF2D69B5}"/>
              </a:ext>
            </a:extLst>
          </p:cNvPr>
          <p:cNvSpPr txBox="1">
            <a:spLocks noChangeArrowheads="1"/>
          </p:cNvSpPr>
          <p:nvPr/>
        </p:nvSpPr>
        <p:spPr bwMode="auto">
          <a:xfrm>
            <a:off x="2339752" y="557304"/>
            <a:ext cx="6048375"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1pPr>
            <a:lvl2pPr marL="37931725" indent="-37474525">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2pPr>
            <a:lvl3pPr>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3pPr>
            <a:lvl4pPr>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4pPr>
            <a:lvl5pPr>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spcBef>
                <a:spcPct val="0"/>
              </a:spcBef>
              <a:spcAft>
                <a:spcPct val="0"/>
              </a:spcAf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spcBef>
                <a:spcPct val="0"/>
              </a:spcBef>
              <a:spcAft>
                <a:spcPct val="0"/>
              </a:spcAf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spcBef>
                <a:spcPct val="0"/>
              </a:spcBef>
              <a:spcAft>
                <a:spcPct val="0"/>
              </a:spcAf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spcBef>
                <a:spcPct val="0"/>
              </a:spcBef>
              <a:spcAft>
                <a:spcPct val="0"/>
              </a:spcAf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hangingPunct="1">
              <a:buClr>
                <a:srgbClr val="000000"/>
              </a:buClr>
              <a:buSzPct val="100000"/>
              <a:buFont typeface="Times New Roman" panose="02020603050405020304" pitchFamily="18" charset="0"/>
              <a:buNone/>
            </a:pPr>
            <a:r>
              <a:rPr lang="de-DE" altLang="de-DE" b="1" dirty="0">
                <a:solidFill>
                  <a:srgbClr val="216146"/>
                </a:solidFill>
              </a:rPr>
              <a:t>Vom Lernen und Leben im rhythmisierte Ganztag</a:t>
            </a:r>
          </a:p>
          <a:p>
            <a:pPr algn="ctr" eaLnBrk="1" hangingPunct="1">
              <a:buClr>
                <a:srgbClr val="000000"/>
              </a:buClr>
              <a:buSzPct val="100000"/>
              <a:buFont typeface="Times New Roman" panose="02020603050405020304" pitchFamily="18" charset="0"/>
              <a:buNone/>
            </a:pPr>
            <a:r>
              <a:rPr lang="de-DE" altLang="de-DE" b="1" dirty="0">
                <a:solidFill>
                  <a:srgbClr val="216146"/>
                </a:solidFill>
              </a:rPr>
              <a:t>        Zeiten für Konzentration, Entspannung, Bewegung und Kommunikation II</a:t>
            </a:r>
          </a:p>
          <a:p>
            <a:pPr algn="ctr" eaLnBrk="1" hangingPunct="1">
              <a:buClr>
                <a:srgbClr val="000000"/>
              </a:buClr>
              <a:buSzPct val="100000"/>
              <a:buFont typeface="Times New Roman" panose="02020603050405020304" pitchFamily="18" charset="0"/>
              <a:buNone/>
            </a:pPr>
            <a:endParaRPr lang="de-DE" altLang="de-DE" dirty="0">
              <a:solidFill>
                <a:srgbClr val="216146"/>
              </a:solidFill>
            </a:endParaRPr>
          </a:p>
          <a:p>
            <a:pPr algn="ctr" eaLnBrk="1" hangingPunct="1">
              <a:buClr>
                <a:srgbClr val="000000"/>
              </a:buClr>
              <a:buSzPct val="100000"/>
              <a:buFont typeface="Times New Roman" panose="02020603050405020304" pitchFamily="18" charset="0"/>
              <a:buNone/>
            </a:pPr>
            <a:endParaRPr lang="de-DE" altLang="de-DE" dirty="0">
              <a:solidFill>
                <a:srgbClr val="216146"/>
              </a:solidFill>
            </a:endParaRPr>
          </a:p>
        </p:txBody>
      </p:sp>
      <p:sp>
        <p:nvSpPr>
          <p:cNvPr id="38711" name="Textfeld 38710">
            <a:extLst>
              <a:ext uri="{FF2B5EF4-FFF2-40B4-BE49-F238E27FC236}">
                <a16:creationId xmlns:a16="http://schemas.microsoft.com/office/drawing/2014/main" id="{B6A5ECC5-F82B-4394-AA4B-AAAA5463832C}"/>
              </a:ext>
            </a:extLst>
          </p:cNvPr>
          <p:cNvSpPr txBox="1"/>
          <p:nvPr/>
        </p:nvSpPr>
        <p:spPr>
          <a:xfrm>
            <a:off x="611560" y="1628800"/>
            <a:ext cx="7992888" cy="4832092"/>
          </a:xfrm>
          <a:prstGeom prst="rect">
            <a:avLst/>
          </a:prstGeom>
          <a:noFill/>
        </p:spPr>
        <p:txBody>
          <a:bodyPr wrap="square" rtlCol="0">
            <a:spAutoFit/>
          </a:bodyPr>
          <a:lstStyle/>
          <a:p>
            <a:r>
              <a:rPr lang="de-DE" b="1" dirty="0">
                <a:solidFill>
                  <a:schemeClr val="tx1">
                    <a:lumMod val="50000"/>
                    <a:lumOff val="50000"/>
                  </a:schemeClr>
                </a:solidFill>
                <a:latin typeface="Avenir Book" panose="02000503020000020003" pitchFamily="2" charset="0"/>
              </a:rPr>
              <a:t>Regulärer Ablauf</a:t>
            </a:r>
          </a:p>
          <a:p>
            <a:endParaRPr lang="de-DE" u="sng" dirty="0">
              <a:solidFill>
                <a:schemeClr val="tx1">
                  <a:lumMod val="50000"/>
                  <a:lumOff val="50000"/>
                </a:schemeClr>
              </a:solidFill>
              <a:latin typeface="Avenir Book" panose="02000503020000020003" pitchFamily="2" charset="0"/>
            </a:endParaRPr>
          </a:p>
          <a:p>
            <a:r>
              <a:rPr lang="de-DE" sz="1600" b="1" u="sng" dirty="0">
                <a:solidFill>
                  <a:schemeClr val="tx1">
                    <a:lumMod val="50000"/>
                    <a:lumOff val="50000"/>
                  </a:schemeClr>
                </a:solidFill>
                <a:latin typeface="Avenir Book" panose="02000503020000020003" pitchFamily="2" charset="0"/>
              </a:rPr>
              <a:t>Offene Mittagspause Struktur und pädagogischer Hintergrund </a:t>
            </a:r>
          </a:p>
          <a:p>
            <a:pPr>
              <a:buClr>
                <a:srgbClr val="00B050"/>
              </a:buClr>
            </a:pPr>
            <a:endParaRPr lang="de-DE" sz="1600" dirty="0">
              <a:solidFill>
                <a:schemeClr val="tx1">
                  <a:lumMod val="50000"/>
                  <a:lumOff val="50000"/>
                </a:schemeClr>
              </a:solidFill>
              <a:latin typeface="Avenir Book" panose="02000503020000020003" pitchFamily="2" charset="0"/>
            </a:endParaRPr>
          </a:p>
          <a:p>
            <a:pPr marL="214313" indent="-214313">
              <a:buClr>
                <a:srgbClr val="00B050"/>
              </a:buClr>
              <a:buFont typeface="Wingdings" panose="05000000000000000000" pitchFamily="2" charset="2"/>
              <a:buChar char="§"/>
            </a:pPr>
            <a:r>
              <a:rPr lang="de-DE" sz="1600" b="1" u="sng" dirty="0">
                <a:solidFill>
                  <a:schemeClr val="tx1">
                    <a:lumMod val="50000"/>
                    <a:lumOff val="50000"/>
                  </a:schemeClr>
                </a:solidFill>
                <a:latin typeface="Avenir Book" panose="02000503020000020003" pitchFamily="2" charset="0"/>
              </a:rPr>
              <a:t>Ziel:</a:t>
            </a:r>
            <a:r>
              <a:rPr lang="de-DE" sz="1600" dirty="0">
                <a:solidFill>
                  <a:schemeClr val="tx1">
                    <a:lumMod val="50000"/>
                    <a:lumOff val="50000"/>
                  </a:schemeClr>
                </a:solidFill>
                <a:latin typeface="Avenir Book" panose="02000503020000020003" pitchFamily="2" charset="0"/>
              </a:rPr>
              <a:t> den Kindern ein selbstbestimmtes Bewegen innerhalb der Schule und jahrgangsdurchmischte Begegnungen zu ermöglichen und zu fördern</a:t>
            </a:r>
          </a:p>
          <a:p>
            <a:pPr marL="214313" indent="-214313">
              <a:buClr>
                <a:srgbClr val="00B050"/>
              </a:buClr>
              <a:buFont typeface="Wingdings" panose="05000000000000000000" pitchFamily="2" charset="2"/>
              <a:buChar char="§"/>
            </a:pPr>
            <a:endParaRPr lang="de-DE" sz="1600" dirty="0">
              <a:solidFill>
                <a:schemeClr val="tx1">
                  <a:lumMod val="50000"/>
                  <a:lumOff val="50000"/>
                </a:schemeClr>
              </a:solidFill>
              <a:latin typeface="Avenir Book" panose="02000503020000020003" pitchFamily="2" charset="0"/>
            </a:endParaRPr>
          </a:p>
          <a:p>
            <a:pPr marL="214313" indent="-214313">
              <a:buClr>
                <a:srgbClr val="00B050"/>
              </a:buClr>
              <a:buFont typeface="Wingdings" panose="05000000000000000000" pitchFamily="2" charset="2"/>
              <a:buChar char="§"/>
            </a:pPr>
            <a:r>
              <a:rPr lang="de-DE" sz="1600" b="1" u="sng" dirty="0">
                <a:solidFill>
                  <a:schemeClr val="tx1">
                    <a:lumMod val="50000"/>
                    <a:lumOff val="50000"/>
                  </a:schemeClr>
                </a:solidFill>
                <a:latin typeface="Avenir Book" panose="02000503020000020003" pitchFamily="2" charset="0"/>
              </a:rPr>
              <a:t>Basisstruktur:</a:t>
            </a:r>
            <a:r>
              <a:rPr lang="de-DE" sz="1600" dirty="0">
                <a:solidFill>
                  <a:schemeClr val="tx1">
                    <a:lumMod val="50000"/>
                    <a:lumOff val="50000"/>
                  </a:schemeClr>
                </a:solidFill>
                <a:latin typeface="Avenir Book" panose="02000503020000020003" pitchFamily="2" charset="0"/>
              </a:rPr>
              <a:t> Öffnung der zur Verfügung stehenden Räume; hierzu gehören die Klassenräume, die Differenzierungsräume, der Speiseraum, der Schulhof und auch die Turnhalle. – Diese können während der Mittagspause genutzt werden.</a:t>
            </a:r>
          </a:p>
          <a:p>
            <a:pPr>
              <a:buClr>
                <a:srgbClr val="00B050"/>
              </a:buClr>
            </a:pPr>
            <a:endParaRPr lang="de-DE" sz="1600" dirty="0">
              <a:solidFill>
                <a:schemeClr val="tx1">
                  <a:lumMod val="50000"/>
                  <a:lumOff val="50000"/>
                </a:schemeClr>
              </a:solidFill>
              <a:latin typeface="Avenir Book" panose="02000503020000020003" pitchFamily="2" charset="0"/>
            </a:endParaRPr>
          </a:p>
          <a:p>
            <a:pPr marL="214313" indent="-214313">
              <a:buClr>
                <a:srgbClr val="00B050"/>
              </a:buClr>
              <a:buFont typeface="Wingdings" panose="05000000000000000000" pitchFamily="2" charset="2"/>
              <a:buChar char="§"/>
            </a:pPr>
            <a:r>
              <a:rPr lang="de-DE" sz="1600" dirty="0">
                <a:solidFill>
                  <a:schemeClr val="tx1">
                    <a:lumMod val="50000"/>
                    <a:lumOff val="50000"/>
                  </a:schemeClr>
                </a:solidFill>
                <a:latin typeface="Avenir Book" panose="02000503020000020003" pitchFamily="2" charset="0"/>
              </a:rPr>
              <a:t>Räume sind mit unterschiedlichen Schwerpunkten besetzt</a:t>
            </a:r>
          </a:p>
          <a:p>
            <a:pPr marL="214313" indent="-214313">
              <a:buClr>
                <a:srgbClr val="00B050"/>
              </a:buClr>
              <a:buFont typeface="Wingdings" panose="05000000000000000000" pitchFamily="2" charset="2"/>
              <a:buChar char="§"/>
            </a:pPr>
            <a:endParaRPr lang="de-DE" sz="1600" dirty="0">
              <a:solidFill>
                <a:schemeClr val="tx1">
                  <a:lumMod val="50000"/>
                  <a:lumOff val="50000"/>
                </a:schemeClr>
              </a:solidFill>
              <a:latin typeface="Avenir Book" panose="02000503020000020003" pitchFamily="2" charset="0"/>
            </a:endParaRPr>
          </a:p>
          <a:p>
            <a:pPr marL="214313" indent="-214313">
              <a:buClr>
                <a:srgbClr val="00B050"/>
              </a:buClr>
              <a:buFont typeface="Wingdings" panose="05000000000000000000" pitchFamily="2" charset="2"/>
              <a:buChar char="§"/>
            </a:pPr>
            <a:r>
              <a:rPr lang="de-DE" sz="1600" b="1" u="sng" dirty="0">
                <a:solidFill>
                  <a:schemeClr val="tx1">
                    <a:lumMod val="50000"/>
                    <a:lumOff val="50000"/>
                  </a:schemeClr>
                </a:solidFill>
                <a:latin typeface="Avenir Book" panose="02000503020000020003" pitchFamily="2" charset="0"/>
              </a:rPr>
              <a:t>Zentrum:</a:t>
            </a:r>
            <a:r>
              <a:rPr lang="de-DE" sz="1600" dirty="0">
                <a:solidFill>
                  <a:schemeClr val="tx1">
                    <a:lumMod val="50000"/>
                    <a:lumOff val="50000"/>
                  </a:schemeClr>
                </a:solidFill>
                <a:latin typeface="Avenir Book" panose="02000503020000020003" pitchFamily="2" charset="0"/>
              </a:rPr>
              <a:t> das freie, selbstbestimmte Spiel. Daneben gibt es </a:t>
            </a:r>
            <a:br>
              <a:rPr lang="de-DE" sz="1600" dirty="0">
                <a:solidFill>
                  <a:schemeClr val="tx1">
                    <a:lumMod val="50000"/>
                    <a:lumOff val="50000"/>
                  </a:schemeClr>
                </a:solidFill>
                <a:latin typeface="Avenir Book" panose="02000503020000020003" pitchFamily="2" charset="0"/>
              </a:rPr>
            </a:br>
            <a:r>
              <a:rPr lang="de-DE" sz="1600" dirty="0">
                <a:solidFill>
                  <a:schemeClr val="tx1">
                    <a:lumMod val="50000"/>
                    <a:lumOff val="50000"/>
                  </a:schemeClr>
                </a:solidFill>
                <a:latin typeface="Avenir Book" panose="02000503020000020003" pitchFamily="2" charset="0"/>
              </a:rPr>
              <a:t>angeleitete Spiele und ausreichend Ruheangebote. </a:t>
            </a:r>
          </a:p>
          <a:p>
            <a:pPr marL="214313" indent="-214313">
              <a:buClr>
                <a:srgbClr val="00B050"/>
              </a:buClr>
              <a:buFont typeface="Wingdings" panose="05000000000000000000" pitchFamily="2" charset="2"/>
              <a:buChar char="§"/>
            </a:pPr>
            <a:endParaRPr lang="de-DE" sz="1600" dirty="0">
              <a:solidFill>
                <a:schemeClr val="tx1">
                  <a:lumMod val="50000"/>
                  <a:lumOff val="50000"/>
                </a:schemeClr>
              </a:solidFill>
              <a:latin typeface="Avenir Book" panose="02000503020000020003" pitchFamily="2" charset="0"/>
            </a:endParaRPr>
          </a:p>
          <a:p>
            <a:pPr marL="214313" indent="-214313">
              <a:buClr>
                <a:srgbClr val="00B050"/>
              </a:buClr>
              <a:buFont typeface="Wingdings" panose="05000000000000000000" pitchFamily="2" charset="2"/>
              <a:buChar char="§"/>
            </a:pPr>
            <a:r>
              <a:rPr lang="de-DE" sz="1600" dirty="0">
                <a:solidFill>
                  <a:schemeClr val="tx1">
                    <a:lumMod val="50000"/>
                    <a:lumOff val="50000"/>
                  </a:schemeClr>
                </a:solidFill>
                <a:latin typeface="Avenir Book" panose="02000503020000020003" pitchFamily="2" charset="0"/>
              </a:rPr>
              <a:t>das </a:t>
            </a:r>
            <a:r>
              <a:rPr lang="de-DE" sz="1600" b="1" u="sng" dirty="0">
                <a:solidFill>
                  <a:schemeClr val="tx1">
                    <a:lumMod val="50000"/>
                    <a:lumOff val="50000"/>
                  </a:schemeClr>
                </a:solidFill>
                <a:latin typeface="Avenir Book" panose="02000503020000020003" pitchFamily="2" charset="0"/>
              </a:rPr>
              <a:t>Mittagessen</a:t>
            </a:r>
            <a:r>
              <a:rPr lang="de-DE" sz="1600" dirty="0">
                <a:solidFill>
                  <a:schemeClr val="tx1">
                    <a:lumMod val="50000"/>
                    <a:lumOff val="50000"/>
                  </a:schemeClr>
                </a:solidFill>
                <a:latin typeface="Avenir Book" panose="02000503020000020003" pitchFamily="2" charset="0"/>
              </a:rPr>
              <a:t> findet in einem Speiseraum in einem offenen </a:t>
            </a:r>
            <a:br>
              <a:rPr lang="de-DE" sz="1600" dirty="0">
                <a:solidFill>
                  <a:schemeClr val="tx1">
                    <a:lumMod val="50000"/>
                    <a:lumOff val="50000"/>
                  </a:schemeClr>
                </a:solidFill>
                <a:latin typeface="Avenir Book" panose="02000503020000020003" pitchFamily="2" charset="0"/>
              </a:rPr>
            </a:br>
            <a:r>
              <a:rPr lang="de-DE" sz="1600" dirty="0">
                <a:solidFill>
                  <a:schemeClr val="tx1">
                    <a:lumMod val="50000"/>
                    <a:lumOff val="50000"/>
                  </a:schemeClr>
                </a:solidFill>
                <a:latin typeface="Avenir Book" panose="02000503020000020003" pitchFamily="2" charset="0"/>
              </a:rPr>
              <a:t>Setting statt und wird ebenfalls pädagogisch von den </a:t>
            </a:r>
            <a:br>
              <a:rPr lang="de-DE" sz="1600" dirty="0">
                <a:solidFill>
                  <a:schemeClr val="tx1">
                    <a:lumMod val="50000"/>
                    <a:lumOff val="50000"/>
                  </a:schemeClr>
                </a:solidFill>
                <a:latin typeface="Avenir Book" panose="02000503020000020003" pitchFamily="2" charset="0"/>
              </a:rPr>
            </a:br>
            <a:r>
              <a:rPr lang="de-DE" sz="1600" dirty="0">
                <a:solidFill>
                  <a:schemeClr val="tx1">
                    <a:lumMod val="50000"/>
                    <a:lumOff val="50000"/>
                  </a:schemeClr>
                </a:solidFill>
                <a:latin typeface="Avenir Book" panose="02000503020000020003" pitchFamily="2" charset="0"/>
              </a:rPr>
              <a:t>Ganztagspädagogen begleitet.</a:t>
            </a:r>
          </a:p>
        </p:txBody>
      </p:sp>
      <p:pic>
        <p:nvPicPr>
          <p:cNvPr id="6" name="Grafik 5" descr="Ein Bild, das Zeichnung enthält.&#10;&#10;Automatisch generierte Beschreibung">
            <a:extLst>
              <a:ext uri="{FF2B5EF4-FFF2-40B4-BE49-F238E27FC236}">
                <a16:creationId xmlns:a16="http://schemas.microsoft.com/office/drawing/2014/main" id="{88E70699-50B1-F743-BD45-49AF006F2D3B}"/>
              </a:ext>
            </a:extLst>
          </p:cNvPr>
          <p:cNvPicPr/>
          <p:nvPr/>
        </p:nvPicPr>
        <p:blipFill>
          <a:blip r:embed="rId4"/>
          <a:stretch>
            <a:fillRect/>
          </a:stretch>
        </p:blipFill>
        <p:spPr>
          <a:xfrm>
            <a:off x="7183053" y="4399187"/>
            <a:ext cx="1740125" cy="1660025"/>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1">
            <a:extLst>
              <a:ext uri="{FF2B5EF4-FFF2-40B4-BE49-F238E27FC236}">
                <a16:creationId xmlns:a16="http://schemas.microsoft.com/office/drawing/2014/main" id="{3892E2A5-FAE1-BF4B-9942-38A0D885A147}"/>
              </a:ext>
            </a:extLst>
          </p:cNvPr>
          <p:cNvSpPr txBox="1">
            <a:spLocks noChangeArrowheads="1"/>
          </p:cNvSpPr>
          <p:nvPr/>
        </p:nvSpPr>
        <p:spPr bwMode="auto">
          <a:xfrm>
            <a:off x="914400" y="277813"/>
            <a:ext cx="7772400" cy="1143000"/>
          </a:xfrm>
          <a:prstGeom prst="rect">
            <a:avLst/>
          </a:prstGeom>
          <a:noFill/>
          <a:ln>
            <a:noFill/>
          </a:ln>
        </p:spPr>
        <p:txBody>
          <a:bodyPr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Arial Unicode MS"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Arial Unicode MS"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Arial Unicode MS"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Arial Unicode MS"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Arial Unicode MS"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Arial Unicode MS"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Arial Unicode MS"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Arial Unicode MS"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Arial Unicode MS" charset="0"/>
              </a:defRPr>
            </a:lvl9pPr>
          </a:lstStyle>
          <a:p>
            <a:pPr eaLnBrk="1" hangingPunct="1">
              <a:buSzPct val="100000"/>
              <a:defRPr/>
            </a:pPr>
            <a:r>
              <a:rPr lang="de-DE" altLang="de-DE" sz="4000" dirty="0">
                <a:solidFill>
                  <a:srgbClr val="000000"/>
                </a:solidFill>
                <a:latin typeface="Times New Roman" charset="0"/>
                <a:cs typeface="+mn-cs"/>
              </a:rPr>
              <a:t>          </a:t>
            </a:r>
            <a:r>
              <a:rPr lang="de-DE" altLang="de-DE" sz="3800" dirty="0">
                <a:solidFill>
                  <a:srgbClr val="27483F"/>
                </a:solidFill>
                <a:latin typeface="+mn-lt"/>
                <a:cs typeface="+mn-cs"/>
              </a:rPr>
              <a:t>Sonderpädagogischer Blick</a:t>
            </a:r>
          </a:p>
        </p:txBody>
      </p:sp>
      <p:sp>
        <p:nvSpPr>
          <p:cNvPr id="15362" name="Picture 3">
            <a:extLst>
              <a:ext uri="{FF2B5EF4-FFF2-40B4-BE49-F238E27FC236}">
                <a16:creationId xmlns:a16="http://schemas.microsoft.com/office/drawing/2014/main" id="{87ADD104-6EE6-8D42-9EBC-D8796BB3C174}"/>
              </a:ext>
            </a:extLst>
          </p:cNvPr>
          <p:cNvSpPr>
            <a:spLocks noChangeAspect="1" noChangeArrowheads="1"/>
          </p:cNvSpPr>
          <p:nvPr/>
        </p:nvSpPr>
        <p:spPr bwMode="auto">
          <a:xfrm>
            <a:off x="857250" y="214313"/>
            <a:ext cx="1252538"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de-DE" altLang="de-DE"/>
          </a:p>
        </p:txBody>
      </p:sp>
      <p:sp>
        <p:nvSpPr>
          <p:cNvPr id="15363" name="Text Box 2">
            <a:extLst>
              <a:ext uri="{FF2B5EF4-FFF2-40B4-BE49-F238E27FC236}">
                <a16:creationId xmlns:a16="http://schemas.microsoft.com/office/drawing/2014/main" id="{75BDDA38-3829-BD42-AC95-571F41A76654}"/>
              </a:ext>
            </a:extLst>
          </p:cNvPr>
          <p:cNvSpPr txBox="1">
            <a:spLocks noChangeArrowheads="1"/>
          </p:cNvSpPr>
          <p:nvPr/>
        </p:nvSpPr>
        <p:spPr bwMode="auto">
          <a:xfrm>
            <a:off x="857250" y="1988840"/>
            <a:ext cx="8121650" cy="414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341313" indent="-341313">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1pPr>
            <a:lvl2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marL="342900" indent="-342900" eaLnBrk="1" hangingPunct="1">
              <a:spcBef>
                <a:spcPts val="700"/>
              </a:spcBef>
              <a:buClr>
                <a:srgbClr val="A0C6BA"/>
              </a:buClr>
              <a:buSzPct val="90000"/>
              <a:buFont typeface="Wingdings" pitchFamily="2" charset="2"/>
              <a:buChar char="§"/>
            </a:pPr>
            <a:r>
              <a:rPr lang="de-DE" altLang="de-DE" sz="2000" dirty="0">
                <a:solidFill>
                  <a:srgbClr val="27483F"/>
                </a:solidFill>
                <a:latin typeface="Avenir Book" panose="02000503020000020003" pitchFamily="2" charset="0"/>
              </a:rPr>
              <a:t>4 Sonderpädagoginnen</a:t>
            </a:r>
          </a:p>
          <a:p>
            <a:pPr eaLnBrk="1" hangingPunct="1">
              <a:spcBef>
                <a:spcPts val="700"/>
              </a:spcBef>
              <a:buClr>
                <a:srgbClr val="A0C6BA"/>
              </a:buClr>
              <a:buSzPct val="90000"/>
              <a:buFont typeface="Wingdings" pitchFamily="2" charset="2"/>
              <a:buChar char=""/>
            </a:pPr>
            <a:r>
              <a:rPr lang="de-DE" altLang="de-DE" sz="2000" dirty="0">
                <a:solidFill>
                  <a:srgbClr val="27483F"/>
                </a:solidFill>
                <a:latin typeface="Avenir Book" panose="02000503020000020003" pitchFamily="2" charset="0"/>
              </a:rPr>
              <a:t>Zurzeit: 1 Sonderpädagogin in zwei Klassen (Partnerklassen)</a:t>
            </a:r>
          </a:p>
          <a:p>
            <a:pPr eaLnBrk="1" hangingPunct="1">
              <a:spcBef>
                <a:spcPts val="700"/>
              </a:spcBef>
              <a:buClr>
                <a:srgbClr val="A0C6BA"/>
              </a:buClr>
              <a:buSzPct val="90000"/>
              <a:buFont typeface="Wingdings" pitchFamily="2" charset="2"/>
              <a:buChar char=""/>
            </a:pPr>
            <a:r>
              <a:rPr lang="de-DE" altLang="de-DE" sz="2000" dirty="0">
                <a:solidFill>
                  <a:srgbClr val="27483F"/>
                </a:solidFill>
                <a:latin typeface="Avenir Book" panose="02000503020000020003" pitchFamily="2" charset="0"/>
              </a:rPr>
              <a:t>Kinder mit sonderpädagogischem Unterstützungsbedarf in den Bereichen:</a:t>
            </a:r>
          </a:p>
          <a:p>
            <a:pPr lvl="1" eaLnBrk="1" hangingPunct="1">
              <a:spcBef>
                <a:spcPts val="700"/>
              </a:spcBef>
              <a:buClr>
                <a:srgbClr val="A0C6BA"/>
              </a:buClr>
              <a:buSzPct val="90000"/>
              <a:buFont typeface="Wingdings" pitchFamily="2" charset="2"/>
              <a:buChar char=""/>
            </a:pPr>
            <a:r>
              <a:rPr lang="de-DE" altLang="de-DE" dirty="0">
                <a:solidFill>
                  <a:srgbClr val="27483F"/>
                </a:solidFill>
                <a:latin typeface="Avenir Book" panose="02000503020000020003" pitchFamily="2" charset="0"/>
              </a:rPr>
              <a:t>Emotionale und soziale Entwicklung</a:t>
            </a:r>
          </a:p>
          <a:p>
            <a:pPr lvl="1" eaLnBrk="1" hangingPunct="1">
              <a:spcBef>
                <a:spcPts val="700"/>
              </a:spcBef>
              <a:buClr>
                <a:srgbClr val="A0C6BA"/>
              </a:buClr>
              <a:buSzPct val="90000"/>
              <a:buFont typeface="Wingdings" pitchFamily="2" charset="2"/>
              <a:buChar char=""/>
            </a:pPr>
            <a:r>
              <a:rPr lang="de-DE" altLang="de-DE" dirty="0">
                <a:solidFill>
                  <a:srgbClr val="27483F"/>
                </a:solidFill>
                <a:latin typeface="Avenir Book" panose="02000503020000020003" pitchFamily="2" charset="0"/>
              </a:rPr>
              <a:t>Lernen</a:t>
            </a:r>
          </a:p>
          <a:p>
            <a:pPr lvl="1" eaLnBrk="1" hangingPunct="1">
              <a:spcBef>
                <a:spcPts val="700"/>
              </a:spcBef>
              <a:buClr>
                <a:srgbClr val="A0C6BA"/>
              </a:buClr>
              <a:buSzPct val="90000"/>
              <a:buFont typeface="Wingdings" pitchFamily="2" charset="2"/>
              <a:buChar char=""/>
            </a:pPr>
            <a:r>
              <a:rPr lang="de-DE" altLang="de-DE" dirty="0">
                <a:solidFill>
                  <a:srgbClr val="27483F"/>
                </a:solidFill>
                <a:latin typeface="Avenir Book" panose="02000503020000020003" pitchFamily="2" charset="0"/>
              </a:rPr>
              <a:t>Sprache</a:t>
            </a:r>
          </a:p>
          <a:p>
            <a:pPr lvl="1" eaLnBrk="1" hangingPunct="1">
              <a:spcBef>
                <a:spcPts val="700"/>
              </a:spcBef>
              <a:buClr>
                <a:srgbClr val="A0C6BA"/>
              </a:buClr>
              <a:buSzPct val="90000"/>
              <a:buFont typeface="Wingdings" pitchFamily="2" charset="2"/>
              <a:buChar char=""/>
            </a:pPr>
            <a:r>
              <a:rPr lang="de-DE" altLang="de-DE" dirty="0">
                <a:solidFill>
                  <a:srgbClr val="27483F"/>
                </a:solidFill>
                <a:latin typeface="Avenir Book" panose="02000503020000020003" pitchFamily="2" charset="0"/>
              </a:rPr>
              <a:t>Geistige Entwicklung</a:t>
            </a:r>
          </a:p>
          <a:p>
            <a:pPr lvl="1" eaLnBrk="1" hangingPunct="1">
              <a:spcBef>
                <a:spcPts val="700"/>
              </a:spcBef>
              <a:buClr>
                <a:srgbClr val="A0C6BA"/>
              </a:buClr>
              <a:buSzPct val="90000"/>
              <a:buFont typeface="Wingdings" pitchFamily="2" charset="2"/>
              <a:buChar char=""/>
            </a:pPr>
            <a:r>
              <a:rPr lang="de-DE" altLang="de-DE" dirty="0">
                <a:solidFill>
                  <a:srgbClr val="27483F"/>
                </a:solidFill>
                <a:latin typeface="Avenir Book" panose="02000503020000020003" pitchFamily="2" charset="0"/>
              </a:rPr>
              <a:t>Körperliche und motorische Entwicklung</a:t>
            </a:r>
          </a:p>
          <a:p>
            <a:pPr lvl="1" eaLnBrk="1" hangingPunct="1">
              <a:spcBef>
                <a:spcPts val="700"/>
              </a:spcBef>
              <a:buClr>
                <a:srgbClr val="A0C6BA"/>
              </a:buClr>
              <a:buSzPct val="90000"/>
              <a:buFont typeface="Wingdings" pitchFamily="2" charset="2"/>
              <a:buChar char=""/>
            </a:pPr>
            <a:r>
              <a:rPr lang="de-DE" altLang="de-DE" dirty="0">
                <a:solidFill>
                  <a:srgbClr val="27483F"/>
                </a:solidFill>
                <a:latin typeface="Avenir Book" panose="02000503020000020003" pitchFamily="2" charset="0"/>
              </a:rPr>
              <a:t>ASS</a:t>
            </a:r>
          </a:p>
          <a:p>
            <a:pPr eaLnBrk="1" hangingPunct="1">
              <a:spcBef>
                <a:spcPts val="700"/>
              </a:spcBef>
              <a:buClr>
                <a:srgbClr val="A0C6BA"/>
              </a:buClr>
              <a:buSzPct val="90000"/>
              <a:buFont typeface="Wingdings" pitchFamily="2" charset="2"/>
              <a:buNone/>
            </a:pPr>
            <a:endParaRPr lang="de-DE" altLang="de-DE" sz="2800" dirty="0">
              <a:solidFill>
                <a:srgbClr val="27483F"/>
              </a:solidFill>
            </a:endParaRPr>
          </a:p>
          <a:p>
            <a:pPr eaLnBrk="1" hangingPunct="1">
              <a:spcBef>
                <a:spcPts val="700"/>
              </a:spcBef>
              <a:buClr>
                <a:srgbClr val="A0C6BA"/>
              </a:buClr>
              <a:buSzPct val="90000"/>
              <a:buFont typeface="Wingdings" pitchFamily="2" charset="2"/>
              <a:buNone/>
            </a:pPr>
            <a:endParaRPr lang="de-DE" altLang="de-DE" sz="2800" dirty="0">
              <a:solidFill>
                <a:srgbClr val="27483F"/>
              </a:solidFill>
            </a:endParaRPr>
          </a:p>
        </p:txBody>
      </p:sp>
    </p:spTree>
    <p:extLst>
      <p:ext uri="{BB962C8B-B14F-4D97-AF65-F5344CB8AC3E}">
        <p14:creationId xmlns:p14="http://schemas.microsoft.com/office/powerpoint/2010/main" val="2908120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42" name="Text Box 1">
            <a:extLst>
              <a:ext uri="{FF2B5EF4-FFF2-40B4-BE49-F238E27FC236}">
                <a16:creationId xmlns:a16="http://schemas.microsoft.com/office/drawing/2014/main" id="{AB67E196-C3BE-4126-98CC-9B5BDAE0F2FB}"/>
              </a:ext>
            </a:extLst>
          </p:cNvPr>
          <p:cNvSpPr txBox="1">
            <a:spLocks noChangeArrowheads="1"/>
          </p:cNvSpPr>
          <p:nvPr/>
        </p:nvSpPr>
        <p:spPr bwMode="auto">
          <a:xfrm>
            <a:off x="914400" y="277813"/>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1pPr>
            <a:lvl2pPr marL="37931725" indent="-37474525">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1" hangingPunct="1">
              <a:buSzPct val="100000"/>
            </a:pPr>
            <a:r>
              <a:rPr lang="de-DE" altLang="de-DE" sz="4200">
                <a:solidFill>
                  <a:srgbClr val="000000"/>
                </a:solidFill>
                <a:latin typeface="Times New Roman" panose="02020603050405020304" pitchFamily="18" charset="0"/>
              </a:rPr>
              <a:t>  	   </a:t>
            </a:r>
            <a:r>
              <a:rPr lang="de-DE" altLang="de-DE" sz="4000">
                <a:solidFill>
                  <a:srgbClr val="27483F"/>
                </a:solidFill>
                <a:latin typeface="Berlin Sans FB" panose="020E0602020502020306" pitchFamily="34" charset="0"/>
              </a:rPr>
              <a:t>Das Schulteam </a:t>
            </a:r>
          </a:p>
        </p:txBody>
      </p:sp>
      <p:sp>
        <p:nvSpPr>
          <p:cNvPr id="10243" name="Text Box 2">
            <a:extLst>
              <a:ext uri="{FF2B5EF4-FFF2-40B4-BE49-F238E27FC236}">
                <a16:creationId xmlns:a16="http://schemas.microsoft.com/office/drawing/2014/main" id="{03C661F7-DEDA-435E-8A5A-3CB8674086B5}"/>
              </a:ext>
            </a:extLst>
          </p:cNvPr>
          <p:cNvSpPr txBox="1">
            <a:spLocks noChangeArrowheads="1"/>
          </p:cNvSpPr>
          <p:nvPr/>
        </p:nvSpPr>
        <p:spPr bwMode="auto">
          <a:xfrm>
            <a:off x="611188" y="1543050"/>
            <a:ext cx="5256212" cy="491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1pPr>
            <a:lvl2pPr marL="37931725" indent="-37474525">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1" hangingPunct="1">
              <a:spcBef>
                <a:spcPts val="500"/>
              </a:spcBef>
              <a:buClr>
                <a:srgbClr val="A0C6BA"/>
              </a:buClr>
              <a:buSzPct val="90000"/>
              <a:buFont typeface="Times New Roman" panose="02020603050405020304" pitchFamily="18" charset="0"/>
              <a:buNone/>
            </a:pPr>
            <a:endParaRPr lang="de-DE" altLang="de-DE" sz="1600" b="1" dirty="0">
              <a:solidFill>
                <a:srgbClr val="27483F"/>
              </a:solidFill>
            </a:endParaRPr>
          </a:p>
          <a:p>
            <a:pPr eaLnBrk="1" hangingPunct="1">
              <a:spcBef>
                <a:spcPts val="500"/>
              </a:spcBef>
              <a:buClr>
                <a:srgbClr val="A0C6BA"/>
              </a:buClr>
              <a:buSzPct val="90000"/>
              <a:buFont typeface="Wingdings" panose="05000000000000000000" pitchFamily="2" charset="2"/>
              <a:buChar char=""/>
            </a:pPr>
            <a:r>
              <a:rPr lang="de-DE" altLang="de-DE" sz="1600" b="1" dirty="0">
                <a:solidFill>
                  <a:srgbClr val="27483F"/>
                </a:solidFill>
                <a:latin typeface="Avenir Book" panose="02000503020000020003" pitchFamily="2" charset="0"/>
              </a:rPr>
              <a:t>Schul- und OGS-Leitung</a:t>
            </a:r>
          </a:p>
          <a:p>
            <a:pPr eaLnBrk="1" hangingPunct="1">
              <a:spcBef>
                <a:spcPts val="500"/>
              </a:spcBef>
              <a:buClr>
                <a:srgbClr val="A0C6BA"/>
              </a:buClr>
              <a:buSzPct val="90000"/>
              <a:buFont typeface="Wingdings" panose="05000000000000000000" pitchFamily="2" charset="2"/>
              <a:buChar char=""/>
            </a:pPr>
            <a:r>
              <a:rPr lang="de-DE" altLang="de-DE" sz="1600" b="1" dirty="0">
                <a:solidFill>
                  <a:srgbClr val="27483F"/>
                </a:solidFill>
                <a:latin typeface="Avenir Book" panose="02000503020000020003" pitchFamily="2" charset="0"/>
              </a:rPr>
              <a:t>Klassenlehrer*innen</a:t>
            </a:r>
          </a:p>
          <a:p>
            <a:pPr eaLnBrk="1" hangingPunct="1">
              <a:spcBef>
                <a:spcPts val="500"/>
              </a:spcBef>
              <a:buClr>
                <a:srgbClr val="A0C6BA"/>
              </a:buClr>
              <a:buSzPct val="90000"/>
              <a:buFont typeface="Wingdings" panose="05000000000000000000" pitchFamily="2" charset="2"/>
              <a:buChar char=""/>
            </a:pPr>
            <a:r>
              <a:rPr lang="de-DE" altLang="de-DE" sz="1600" b="1" dirty="0">
                <a:solidFill>
                  <a:srgbClr val="27483F"/>
                </a:solidFill>
                <a:latin typeface="Avenir Book" panose="02000503020000020003" pitchFamily="2" charset="0"/>
              </a:rPr>
              <a:t>Fachlehrer*innen</a:t>
            </a:r>
          </a:p>
          <a:p>
            <a:pPr eaLnBrk="1" hangingPunct="1">
              <a:spcBef>
                <a:spcPts val="500"/>
              </a:spcBef>
              <a:buClr>
                <a:srgbClr val="A0C6BA"/>
              </a:buClr>
              <a:buSzPct val="90000"/>
              <a:buFont typeface="Wingdings" panose="05000000000000000000" pitchFamily="2" charset="2"/>
              <a:buChar char=""/>
            </a:pPr>
            <a:r>
              <a:rPr lang="de-DE" altLang="de-DE" sz="1600" b="1" dirty="0">
                <a:solidFill>
                  <a:srgbClr val="27483F"/>
                </a:solidFill>
                <a:latin typeface="Avenir Book" panose="02000503020000020003" pitchFamily="2" charset="0"/>
              </a:rPr>
              <a:t>Sonderpädagoge*innen</a:t>
            </a:r>
          </a:p>
          <a:p>
            <a:pPr eaLnBrk="1" hangingPunct="1">
              <a:spcBef>
                <a:spcPts val="500"/>
              </a:spcBef>
              <a:buClr>
                <a:srgbClr val="A0C6BA"/>
              </a:buClr>
              <a:buSzPct val="90000"/>
              <a:buFont typeface="Wingdings" panose="05000000000000000000" pitchFamily="2" charset="2"/>
              <a:buChar char=""/>
            </a:pPr>
            <a:r>
              <a:rPr lang="de-DE" altLang="de-DE" sz="1600" b="1" dirty="0">
                <a:solidFill>
                  <a:srgbClr val="27483F"/>
                </a:solidFill>
                <a:latin typeface="Avenir Book" panose="02000503020000020003" pitchFamily="2" charset="0"/>
              </a:rPr>
              <a:t>LAAs</a:t>
            </a:r>
          </a:p>
          <a:p>
            <a:pPr eaLnBrk="1" hangingPunct="1">
              <a:spcBef>
                <a:spcPts val="500"/>
              </a:spcBef>
              <a:buClr>
                <a:srgbClr val="A0C6BA"/>
              </a:buClr>
              <a:buSzPct val="90000"/>
              <a:buFont typeface="Wingdings" panose="05000000000000000000" pitchFamily="2" charset="2"/>
              <a:buChar char=""/>
            </a:pPr>
            <a:r>
              <a:rPr lang="de-DE" altLang="de-DE" sz="1600" b="1" dirty="0">
                <a:solidFill>
                  <a:srgbClr val="27483F"/>
                </a:solidFill>
                <a:latin typeface="Avenir Book" panose="02000503020000020003" pitchFamily="2" charset="0"/>
              </a:rPr>
              <a:t>Sozialpädagogische Fachkraft</a:t>
            </a:r>
          </a:p>
          <a:p>
            <a:pPr eaLnBrk="1" hangingPunct="1">
              <a:spcBef>
                <a:spcPts val="500"/>
              </a:spcBef>
              <a:buClr>
                <a:srgbClr val="A0C6BA"/>
              </a:buClr>
              <a:buSzPct val="90000"/>
              <a:buFont typeface="Wingdings" panose="05000000000000000000" pitchFamily="2" charset="2"/>
              <a:buChar char=""/>
            </a:pPr>
            <a:r>
              <a:rPr lang="de-DE" altLang="de-DE" sz="1600" b="1" dirty="0" err="1">
                <a:solidFill>
                  <a:srgbClr val="27483F"/>
                </a:solidFill>
                <a:latin typeface="Avenir Book" panose="02000503020000020003" pitchFamily="2" charset="0"/>
              </a:rPr>
              <a:t>Ganztagspädagog</a:t>
            </a:r>
            <a:r>
              <a:rPr lang="de-DE" altLang="de-DE" sz="1600" b="1" dirty="0">
                <a:solidFill>
                  <a:srgbClr val="27483F"/>
                </a:solidFill>
                <a:latin typeface="Avenir Book" panose="02000503020000020003" pitchFamily="2" charset="0"/>
              </a:rPr>
              <a:t>*innen</a:t>
            </a:r>
          </a:p>
          <a:p>
            <a:pPr eaLnBrk="1" hangingPunct="1">
              <a:spcBef>
                <a:spcPts val="500"/>
              </a:spcBef>
              <a:buClr>
                <a:srgbClr val="A0C6BA"/>
              </a:buClr>
              <a:buSzPct val="90000"/>
              <a:buFont typeface="Wingdings" panose="05000000000000000000" pitchFamily="2" charset="2"/>
              <a:buChar char=""/>
            </a:pPr>
            <a:r>
              <a:rPr lang="de-DE" altLang="de-DE" sz="1600" b="1" dirty="0">
                <a:solidFill>
                  <a:srgbClr val="27483F"/>
                </a:solidFill>
                <a:latin typeface="Avenir Book" panose="02000503020000020003" pitchFamily="2" charset="0"/>
              </a:rPr>
              <a:t>Erzieher in Ausbildung</a:t>
            </a:r>
          </a:p>
          <a:p>
            <a:pPr eaLnBrk="1" hangingPunct="1">
              <a:spcBef>
                <a:spcPts val="500"/>
              </a:spcBef>
              <a:buClr>
                <a:srgbClr val="A0C6BA"/>
              </a:buClr>
              <a:buSzPct val="90000"/>
              <a:buFont typeface="Wingdings" panose="05000000000000000000" pitchFamily="2" charset="2"/>
              <a:buChar char=""/>
            </a:pPr>
            <a:r>
              <a:rPr lang="de-DE" altLang="de-DE" sz="1600" b="1" dirty="0">
                <a:solidFill>
                  <a:srgbClr val="27483F"/>
                </a:solidFill>
                <a:latin typeface="Avenir Book" panose="02000503020000020003" pitchFamily="2" charset="0"/>
              </a:rPr>
              <a:t>Pädagogische Ergänzungskräfte</a:t>
            </a:r>
          </a:p>
          <a:p>
            <a:pPr eaLnBrk="1" hangingPunct="1">
              <a:spcBef>
                <a:spcPts val="500"/>
              </a:spcBef>
              <a:buClr>
                <a:srgbClr val="A0C6BA"/>
              </a:buClr>
              <a:buSzPct val="90000"/>
              <a:buFont typeface="Wingdings" panose="05000000000000000000" pitchFamily="2" charset="2"/>
              <a:buChar char=""/>
            </a:pPr>
            <a:r>
              <a:rPr lang="de-DE" altLang="de-DE" sz="1600" b="1" dirty="0">
                <a:solidFill>
                  <a:srgbClr val="27483F"/>
                </a:solidFill>
                <a:latin typeface="Avenir Book" panose="02000503020000020003" pitchFamily="2" charset="0"/>
              </a:rPr>
              <a:t>Inklusionsbegleitungen</a:t>
            </a:r>
          </a:p>
          <a:p>
            <a:pPr eaLnBrk="1" hangingPunct="1">
              <a:spcBef>
                <a:spcPts val="500"/>
              </a:spcBef>
              <a:buClr>
                <a:srgbClr val="A0C6BA"/>
              </a:buClr>
              <a:buSzPct val="90000"/>
              <a:buFont typeface="Wingdings" panose="05000000000000000000" pitchFamily="2" charset="2"/>
              <a:buChar char=""/>
            </a:pPr>
            <a:r>
              <a:rPr lang="de-DE" altLang="de-DE" sz="1600" b="1" dirty="0">
                <a:solidFill>
                  <a:srgbClr val="27483F"/>
                </a:solidFill>
                <a:latin typeface="Avenir Book" panose="02000503020000020003" pitchFamily="2" charset="0"/>
              </a:rPr>
              <a:t>Teamleiterin der Inklusionsbegleitungen</a:t>
            </a:r>
          </a:p>
          <a:p>
            <a:pPr eaLnBrk="1" hangingPunct="1">
              <a:spcBef>
                <a:spcPts val="500"/>
              </a:spcBef>
              <a:buClr>
                <a:srgbClr val="A0C6BA"/>
              </a:buClr>
              <a:buSzPct val="90000"/>
              <a:buFont typeface="Wingdings" panose="05000000000000000000" pitchFamily="2" charset="2"/>
              <a:buChar char=""/>
            </a:pPr>
            <a:r>
              <a:rPr lang="de-DE" altLang="de-DE" sz="1600" b="1" dirty="0">
                <a:solidFill>
                  <a:srgbClr val="27483F"/>
                </a:solidFill>
                <a:latin typeface="Avenir Book" panose="02000503020000020003" pitchFamily="2" charset="0"/>
              </a:rPr>
              <a:t>Sekretärin</a:t>
            </a:r>
          </a:p>
          <a:p>
            <a:pPr eaLnBrk="1" hangingPunct="1">
              <a:spcBef>
                <a:spcPts val="500"/>
              </a:spcBef>
              <a:buClr>
                <a:srgbClr val="A0C6BA"/>
              </a:buClr>
              <a:buSzPct val="90000"/>
              <a:buFont typeface="Wingdings" panose="05000000000000000000" pitchFamily="2" charset="2"/>
              <a:buChar char=""/>
            </a:pPr>
            <a:r>
              <a:rPr lang="de-DE" altLang="de-DE" sz="1600" b="1" dirty="0">
                <a:solidFill>
                  <a:srgbClr val="27483F"/>
                </a:solidFill>
                <a:latin typeface="Avenir Book" panose="02000503020000020003" pitchFamily="2" charset="0"/>
              </a:rPr>
              <a:t>Hausmeister</a:t>
            </a:r>
          </a:p>
          <a:p>
            <a:pPr eaLnBrk="1" hangingPunct="1">
              <a:spcBef>
                <a:spcPts val="500"/>
              </a:spcBef>
              <a:buClr>
                <a:srgbClr val="A0C6BA"/>
              </a:buClr>
              <a:buSzPct val="90000"/>
              <a:buFont typeface="Wingdings" panose="05000000000000000000" pitchFamily="2" charset="2"/>
              <a:buChar char=""/>
            </a:pPr>
            <a:r>
              <a:rPr lang="de-DE" altLang="de-DE" sz="1600" b="1" dirty="0">
                <a:solidFill>
                  <a:srgbClr val="27483F"/>
                </a:solidFill>
                <a:latin typeface="Avenir Book" panose="02000503020000020003" pitchFamily="2" charset="0"/>
              </a:rPr>
              <a:t>Koch und Küchenteam </a:t>
            </a:r>
          </a:p>
        </p:txBody>
      </p:sp>
      <p:pic>
        <p:nvPicPr>
          <p:cNvPr id="10244" name="Picture 3">
            <a:extLst>
              <a:ext uri="{FF2B5EF4-FFF2-40B4-BE49-F238E27FC236}">
                <a16:creationId xmlns:a16="http://schemas.microsoft.com/office/drawing/2014/main" id="{5C5F7CBB-13CD-4F50-8EB6-2D020C879C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7250" y="214313"/>
            <a:ext cx="1252538"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0245" name="Text Box 6">
            <a:extLst>
              <a:ext uri="{FF2B5EF4-FFF2-40B4-BE49-F238E27FC236}">
                <a16:creationId xmlns:a16="http://schemas.microsoft.com/office/drawing/2014/main" id="{391101F7-4F1A-4D92-980B-0E50C5F74A65}"/>
              </a:ext>
            </a:extLst>
          </p:cNvPr>
          <p:cNvSpPr txBox="1">
            <a:spLocks noChangeArrowheads="1"/>
          </p:cNvSpPr>
          <p:nvPr/>
        </p:nvSpPr>
        <p:spPr bwMode="auto">
          <a:xfrm>
            <a:off x="6084888" y="3143250"/>
            <a:ext cx="2701925" cy="1571625"/>
          </a:xfrm>
          <a:prstGeom prst="rect">
            <a:avLst/>
          </a:prstGeom>
          <a:solidFill>
            <a:srgbClr val="A0CCBF"/>
          </a:solidFill>
          <a:ln w="9360" cap="sq">
            <a:solidFill>
              <a:srgbClr val="670F0D"/>
            </a:solidFill>
            <a:miter lim="800000"/>
            <a:headEnd/>
            <a:tailEnd/>
          </a:ln>
        </p:spPr>
        <p:txBody>
          <a:bodyPr lIns="90000" tIns="46800" rIns="90000" bIns="46800"/>
          <a:lstStyle>
            <a:lvl1pPr marL="342900" indent="-341313">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1pPr>
            <a:lvl2pPr marL="37931725" indent="-37474525">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spcBef>
                <a:spcPct val="0"/>
              </a:spcBef>
              <a:spcAft>
                <a:spcPct val="0"/>
              </a:spcAft>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spcBef>
                <a:spcPct val="0"/>
              </a:spcBef>
              <a:spcAft>
                <a:spcPct val="0"/>
              </a:spcAft>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spcBef>
                <a:spcPct val="0"/>
              </a:spcBef>
              <a:spcAft>
                <a:spcPct val="0"/>
              </a:spcAft>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spcBef>
                <a:spcPct val="0"/>
              </a:spcBef>
              <a:spcAft>
                <a:spcPct val="0"/>
              </a:spcAft>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hangingPunct="1">
              <a:spcBef>
                <a:spcPts val="800"/>
              </a:spcBef>
              <a:buSzPct val="90000"/>
            </a:pPr>
            <a:r>
              <a:rPr lang="de-DE" altLang="de-DE" sz="2400">
                <a:solidFill>
                  <a:srgbClr val="670F0D"/>
                </a:solidFill>
              </a:rPr>
              <a:t>Zusammenwirken</a:t>
            </a:r>
          </a:p>
          <a:p>
            <a:pPr algn="ctr" eaLnBrk="1" hangingPunct="1">
              <a:spcBef>
                <a:spcPts val="800"/>
              </a:spcBef>
              <a:buSzPct val="90000"/>
            </a:pPr>
            <a:r>
              <a:rPr lang="de-DE" altLang="de-DE" sz="2400">
                <a:solidFill>
                  <a:srgbClr val="670F0D"/>
                </a:solidFill>
              </a:rPr>
              <a:t>verschiedener</a:t>
            </a:r>
          </a:p>
          <a:p>
            <a:pPr algn="ctr" eaLnBrk="1" hangingPunct="1">
              <a:spcBef>
                <a:spcPts val="800"/>
              </a:spcBef>
              <a:buSzPct val="90000"/>
            </a:pPr>
            <a:r>
              <a:rPr lang="de-DE" altLang="de-DE" sz="2400">
                <a:solidFill>
                  <a:srgbClr val="670F0D"/>
                </a:solidFill>
              </a:rPr>
              <a:t>Professionen.</a:t>
            </a:r>
          </a:p>
        </p:txBody>
      </p:sp>
      <p:sp>
        <p:nvSpPr>
          <p:cNvPr id="10246" name="AutoShape 8">
            <a:extLst>
              <a:ext uri="{FF2B5EF4-FFF2-40B4-BE49-F238E27FC236}">
                <a16:creationId xmlns:a16="http://schemas.microsoft.com/office/drawing/2014/main" id="{50D7D2FE-DAA2-4AA8-B244-94EB58369C25}"/>
              </a:ext>
            </a:extLst>
          </p:cNvPr>
          <p:cNvSpPr>
            <a:spLocks/>
          </p:cNvSpPr>
          <p:nvPr/>
        </p:nvSpPr>
        <p:spPr bwMode="auto">
          <a:xfrm>
            <a:off x="5364163" y="1643063"/>
            <a:ext cx="642937" cy="4665662"/>
          </a:xfrm>
          <a:prstGeom prst="rightBrace">
            <a:avLst>
              <a:gd name="adj1" fmla="val 8937"/>
              <a:gd name="adj2" fmla="val 50000"/>
            </a:avLst>
          </a:prstGeom>
          <a:noFill/>
          <a:ln w="9360" cap="sq">
            <a:solidFill>
              <a:srgbClr val="4B8F7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1pPr>
            <a:lvl2pPr marL="37931725" indent="-37474525">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2pPr>
            <a:lvl3pPr>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3pPr>
            <a:lvl4pPr>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4pPr>
            <a:lvl5pPr>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spcBef>
                <a:spcPct val="0"/>
              </a:spcBef>
              <a:spcAft>
                <a:spcPct val="0"/>
              </a:spcAf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spcBef>
                <a:spcPct val="0"/>
              </a:spcBef>
              <a:spcAft>
                <a:spcPct val="0"/>
              </a:spcAf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spcBef>
                <a:spcPct val="0"/>
              </a:spcBef>
              <a:spcAft>
                <a:spcPct val="0"/>
              </a:spcAf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spcBef>
                <a:spcPct val="0"/>
              </a:spcBef>
              <a:spcAft>
                <a:spcPct val="0"/>
              </a:spcAf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1" hangingPunct="1">
              <a:buClr>
                <a:srgbClr val="000000"/>
              </a:buClr>
              <a:buSzPct val="100000"/>
              <a:buFont typeface="Times New Roman" panose="02020603050405020304" pitchFamily="18" charset="0"/>
              <a:buNone/>
            </a:pPr>
            <a:endParaRPr lang="de-DE" altLang="de-DE"/>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Picture 6" descr="Bildergebnis für säule">
            <a:extLst>
              <a:ext uri="{FF2B5EF4-FFF2-40B4-BE49-F238E27FC236}">
                <a16:creationId xmlns:a16="http://schemas.microsoft.com/office/drawing/2014/main" id="{A1041455-54C9-7A43-8D92-42CE61BA862A}"/>
              </a:ext>
            </a:extLst>
          </p:cNvPr>
          <p:cNvSpPr>
            <a:spLocks noChangeAspect="1" noChangeArrowheads="1"/>
          </p:cNvSpPr>
          <p:nvPr/>
        </p:nvSpPr>
        <p:spPr bwMode="auto">
          <a:xfrm>
            <a:off x="7891463" y="0"/>
            <a:ext cx="1252537" cy="263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p>
        </p:txBody>
      </p:sp>
      <p:sp>
        <p:nvSpPr>
          <p:cNvPr id="29699" name="Text Box 1">
            <a:extLst>
              <a:ext uri="{FF2B5EF4-FFF2-40B4-BE49-F238E27FC236}">
                <a16:creationId xmlns:a16="http://schemas.microsoft.com/office/drawing/2014/main" id="{82B967B2-3C41-E942-8C77-9A71E339ABE6}"/>
              </a:ext>
            </a:extLst>
          </p:cNvPr>
          <p:cNvSpPr txBox="1">
            <a:spLocks noChangeArrowheads="1"/>
          </p:cNvSpPr>
          <p:nvPr/>
        </p:nvSpPr>
        <p:spPr bwMode="auto">
          <a:xfrm>
            <a:off x="561975" y="250825"/>
            <a:ext cx="7772400" cy="1143000"/>
          </a:xfrm>
          <a:prstGeom prst="rect">
            <a:avLst/>
          </a:prstGeom>
          <a:noFill/>
          <a:ln>
            <a:noFill/>
          </a:ln>
        </p:spPr>
        <p:txBody>
          <a:bodyPr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Arial Unicode MS"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Arial Unicode MS"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Arial Unicode MS"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Arial Unicode MS"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Arial Unicode MS"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Arial Unicode MS"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Arial Unicode MS"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Arial Unicode MS"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Arial Unicode MS" charset="0"/>
              </a:defRPr>
            </a:lvl9pPr>
          </a:lstStyle>
          <a:p>
            <a:pPr eaLnBrk="1" hangingPunct="1">
              <a:buSzPct val="100000"/>
              <a:defRPr/>
            </a:pPr>
            <a:r>
              <a:rPr lang="de-DE" altLang="de-DE" sz="4000" dirty="0">
                <a:solidFill>
                  <a:srgbClr val="000000"/>
                </a:solidFill>
                <a:latin typeface="Times New Roman" charset="0"/>
                <a:cs typeface="+mn-cs"/>
              </a:rPr>
              <a:t>         </a:t>
            </a:r>
            <a:r>
              <a:rPr lang="de-DE" altLang="de-DE" sz="3000" dirty="0">
                <a:solidFill>
                  <a:srgbClr val="27483F"/>
                </a:solidFill>
                <a:latin typeface="+mn-lt"/>
                <a:cs typeface="+mn-cs"/>
              </a:rPr>
              <a:t>Säulen sonderpädagogischer Arbeit</a:t>
            </a:r>
          </a:p>
        </p:txBody>
      </p:sp>
      <p:sp>
        <p:nvSpPr>
          <p:cNvPr id="16387" name="Picture 3">
            <a:extLst>
              <a:ext uri="{FF2B5EF4-FFF2-40B4-BE49-F238E27FC236}">
                <a16:creationId xmlns:a16="http://schemas.microsoft.com/office/drawing/2014/main" id="{D545710C-7EAB-BF46-A012-6B2F219D423E}"/>
              </a:ext>
            </a:extLst>
          </p:cNvPr>
          <p:cNvSpPr>
            <a:spLocks noChangeAspect="1" noChangeArrowheads="1"/>
          </p:cNvSpPr>
          <p:nvPr/>
        </p:nvSpPr>
        <p:spPr bwMode="auto">
          <a:xfrm>
            <a:off x="857250" y="214313"/>
            <a:ext cx="1252538"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de-DE" altLang="de-DE"/>
          </a:p>
        </p:txBody>
      </p:sp>
      <p:sp>
        <p:nvSpPr>
          <p:cNvPr id="16388" name="Text Box 2">
            <a:extLst>
              <a:ext uri="{FF2B5EF4-FFF2-40B4-BE49-F238E27FC236}">
                <a16:creationId xmlns:a16="http://schemas.microsoft.com/office/drawing/2014/main" id="{B42AB05D-45DA-2E4F-92D9-DDFAA61F5CF1}"/>
              </a:ext>
            </a:extLst>
          </p:cNvPr>
          <p:cNvSpPr txBox="1">
            <a:spLocks noChangeArrowheads="1"/>
          </p:cNvSpPr>
          <p:nvPr/>
        </p:nvSpPr>
        <p:spPr bwMode="auto">
          <a:xfrm>
            <a:off x="971550" y="1341438"/>
            <a:ext cx="7772400" cy="504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341313" indent="-341313">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1pPr>
            <a:lvl2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1" hangingPunct="1">
              <a:spcBef>
                <a:spcPts val="700"/>
              </a:spcBef>
              <a:buClr>
                <a:srgbClr val="A0C6BA"/>
              </a:buClr>
              <a:buSzPct val="90000"/>
              <a:buFont typeface="Wingdings" pitchFamily="2" charset="2"/>
              <a:buChar char=""/>
            </a:pPr>
            <a:endParaRPr lang="de-DE" altLang="de-DE" dirty="0">
              <a:solidFill>
                <a:srgbClr val="27483F"/>
              </a:solidFill>
            </a:endParaRPr>
          </a:p>
          <a:p>
            <a:pPr eaLnBrk="1" hangingPunct="1">
              <a:spcBef>
                <a:spcPts val="700"/>
              </a:spcBef>
              <a:buClr>
                <a:srgbClr val="A0C6BA"/>
              </a:buClr>
              <a:buSzPct val="90000"/>
              <a:buFont typeface="Wingdings" pitchFamily="2" charset="2"/>
              <a:buChar char=""/>
            </a:pPr>
            <a:r>
              <a:rPr lang="de-DE" altLang="de-DE" sz="2000" dirty="0">
                <a:solidFill>
                  <a:srgbClr val="27483F"/>
                </a:solidFill>
                <a:latin typeface="Avenir Book" panose="02000503020000020003" pitchFamily="2" charset="0"/>
              </a:rPr>
              <a:t>So viel innere Differenzierung wie möglich, so wenig äußere Differenzierung wie nötig.</a:t>
            </a:r>
          </a:p>
          <a:p>
            <a:pPr eaLnBrk="1" hangingPunct="1">
              <a:spcBef>
                <a:spcPts val="700"/>
              </a:spcBef>
              <a:buClr>
                <a:srgbClr val="A0C6BA"/>
              </a:buClr>
              <a:buSzPct val="90000"/>
              <a:buFont typeface="Wingdings" pitchFamily="2" charset="2"/>
              <a:buChar char=""/>
            </a:pPr>
            <a:r>
              <a:rPr lang="de-DE" altLang="de-DE" sz="2000" dirty="0">
                <a:solidFill>
                  <a:srgbClr val="27483F"/>
                </a:solidFill>
                <a:latin typeface="Avenir Book" panose="02000503020000020003" pitchFamily="2" charset="0"/>
              </a:rPr>
              <a:t>So viel Unterstützung wie nötig, soviel Selbstständigkeit wie möglich.</a:t>
            </a:r>
          </a:p>
          <a:p>
            <a:pPr eaLnBrk="1" hangingPunct="1">
              <a:spcBef>
                <a:spcPts val="700"/>
              </a:spcBef>
              <a:buClr>
                <a:srgbClr val="A0C6BA"/>
              </a:buClr>
              <a:buSzPct val="90000"/>
              <a:buFont typeface="Wingdings" pitchFamily="2" charset="2"/>
              <a:buChar char=""/>
            </a:pPr>
            <a:r>
              <a:rPr lang="de-DE" altLang="de-DE" sz="2000" dirty="0">
                <a:solidFill>
                  <a:srgbClr val="27483F"/>
                </a:solidFill>
                <a:latin typeface="Avenir Book" panose="02000503020000020003" pitchFamily="2" charset="0"/>
              </a:rPr>
              <a:t>gute Teamarbeit (</a:t>
            </a:r>
            <a:r>
              <a:rPr lang="de-DE" altLang="de-DE" sz="2000" dirty="0" err="1">
                <a:solidFill>
                  <a:srgbClr val="27483F"/>
                </a:solidFill>
                <a:latin typeface="Avenir Book" panose="02000503020000020003" pitchFamily="2" charset="0"/>
              </a:rPr>
              <a:t>Großteam</a:t>
            </a:r>
            <a:r>
              <a:rPr lang="de-DE" altLang="de-DE" sz="2000" dirty="0">
                <a:solidFill>
                  <a:srgbClr val="27483F"/>
                </a:solidFill>
                <a:latin typeface="Avenir Book" panose="02000503020000020003" pitchFamily="2" charset="0"/>
              </a:rPr>
              <a:t>, Klassenteam, Inklusionsteam)</a:t>
            </a:r>
          </a:p>
          <a:p>
            <a:pPr eaLnBrk="1" hangingPunct="1">
              <a:spcBef>
                <a:spcPts val="700"/>
              </a:spcBef>
              <a:buClr>
                <a:srgbClr val="A0C6BA"/>
              </a:buClr>
              <a:buSzPct val="90000"/>
              <a:buFont typeface="Wingdings" pitchFamily="2" charset="2"/>
              <a:buChar char=""/>
            </a:pPr>
            <a:r>
              <a:rPr lang="de-DE" altLang="de-DE" sz="2000" dirty="0">
                <a:solidFill>
                  <a:srgbClr val="27483F"/>
                </a:solidFill>
                <a:latin typeface="Avenir Book" panose="02000503020000020003" pitchFamily="2" charset="0"/>
              </a:rPr>
              <a:t>Team-Teaching </a:t>
            </a:r>
          </a:p>
          <a:p>
            <a:pPr eaLnBrk="1" hangingPunct="1">
              <a:spcBef>
                <a:spcPts val="700"/>
              </a:spcBef>
              <a:buClr>
                <a:srgbClr val="A0C6BA"/>
              </a:buClr>
              <a:buSzPct val="90000"/>
              <a:buFont typeface="Wingdings" pitchFamily="2" charset="2"/>
              <a:buChar char=""/>
            </a:pPr>
            <a:r>
              <a:rPr lang="de-DE" altLang="de-DE" sz="2000" dirty="0">
                <a:solidFill>
                  <a:srgbClr val="27483F"/>
                </a:solidFill>
                <a:latin typeface="Avenir Book" panose="02000503020000020003" pitchFamily="2" charset="0"/>
              </a:rPr>
              <a:t>Elternarbeit</a:t>
            </a:r>
          </a:p>
          <a:p>
            <a:pPr eaLnBrk="1" hangingPunct="1">
              <a:spcBef>
                <a:spcPts val="700"/>
              </a:spcBef>
              <a:buClr>
                <a:srgbClr val="A0C6BA"/>
              </a:buClr>
              <a:buSzPct val="90000"/>
              <a:buFont typeface="Wingdings" pitchFamily="2" charset="2"/>
              <a:buChar char=""/>
            </a:pPr>
            <a:r>
              <a:rPr lang="de-DE" altLang="de-DE" sz="2000" dirty="0">
                <a:solidFill>
                  <a:srgbClr val="27483F"/>
                </a:solidFill>
                <a:latin typeface="Avenir Book" panose="02000503020000020003" pitchFamily="2" charset="0"/>
              </a:rPr>
              <a:t>Zusammenarbeit mit Inklusionsbegleitungen und Koordinatorin Frau Cullen</a:t>
            </a:r>
          </a:p>
          <a:p>
            <a:pPr eaLnBrk="1" hangingPunct="1">
              <a:spcBef>
                <a:spcPts val="700"/>
              </a:spcBef>
              <a:buClr>
                <a:srgbClr val="A0C6BA"/>
              </a:buClr>
              <a:buSzPct val="90000"/>
              <a:buFont typeface="Wingdings" pitchFamily="2" charset="2"/>
              <a:buChar char=""/>
            </a:pPr>
            <a:r>
              <a:rPr lang="de-DE" altLang="de-DE" sz="2000" dirty="0">
                <a:solidFill>
                  <a:srgbClr val="27483F"/>
                </a:solidFill>
                <a:latin typeface="Avenir Book" panose="02000503020000020003" pitchFamily="2" charset="0"/>
              </a:rPr>
              <a:t>Interdisziplinäre Arbeit mit Jugendamt, Sozialamt, Ärzten, SPZ, etc.</a:t>
            </a:r>
          </a:p>
          <a:p>
            <a:pPr eaLnBrk="1" hangingPunct="1">
              <a:spcBef>
                <a:spcPts val="700"/>
              </a:spcBef>
              <a:buClr>
                <a:srgbClr val="A0C6BA"/>
              </a:buClr>
              <a:buSzPct val="90000"/>
              <a:buFont typeface="Wingdings" pitchFamily="2" charset="2"/>
              <a:buChar char=""/>
            </a:pPr>
            <a:r>
              <a:rPr lang="de-DE" altLang="de-DE" sz="2000" dirty="0">
                <a:solidFill>
                  <a:srgbClr val="27483F"/>
                </a:solidFill>
                <a:latin typeface="Avenir Book" panose="02000503020000020003" pitchFamily="2" charset="0"/>
              </a:rPr>
              <a:t>Umfangreiche Diagnostik</a:t>
            </a:r>
          </a:p>
          <a:p>
            <a:pPr eaLnBrk="1" hangingPunct="1">
              <a:spcBef>
                <a:spcPts val="700"/>
              </a:spcBef>
              <a:buClr>
                <a:srgbClr val="A0C6BA"/>
              </a:buClr>
              <a:buSzPct val="90000"/>
              <a:buFont typeface="Wingdings" pitchFamily="2" charset="2"/>
              <a:buChar char=""/>
            </a:pPr>
            <a:r>
              <a:rPr lang="de-DE" altLang="de-DE" sz="2000" dirty="0">
                <a:solidFill>
                  <a:srgbClr val="27483F"/>
                </a:solidFill>
                <a:latin typeface="Avenir Book" panose="02000503020000020003" pitchFamily="2" charset="0"/>
              </a:rPr>
              <a:t>Förderplanung mit individuellen Fördermaßnahmen</a:t>
            </a:r>
          </a:p>
          <a:p>
            <a:pPr eaLnBrk="1" hangingPunct="1">
              <a:spcBef>
                <a:spcPts val="700"/>
              </a:spcBef>
              <a:buClr>
                <a:srgbClr val="A0C6BA"/>
              </a:buClr>
              <a:buSzPct val="90000"/>
            </a:pPr>
            <a:endParaRPr lang="de-DE" altLang="de-DE" dirty="0">
              <a:solidFill>
                <a:srgbClr val="27483F"/>
              </a:solidFill>
            </a:endParaRPr>
          </a:p>
          <a:p>
            <a:pPr eaLnBrk="1" hangingPunct="1">
              <a:spcBef>
                <a:spcPts val="700"/>
              </a:spcBef>
              <a:buClr>
                <a:srgbClr val="A0C6BA"/>
              </a:buClr>
              <a:buSzPct val="90000"/>
            </a:pPr>
            <a:endParaRPr lang="de-DE" altLang="de-DE" dirty="0">
              <a:solidFill>
                <a:srgbClr val="27483F"/>
              </a:solidFill>
            </a:endParaRPr>
          </a:p>
          <a:p>
            <a:pPr eaLnBrk="1" hangingPunct="1">
              <a:spcBef>
                <a:spcPts val="700"/>
              </a:spcBef>
              <a:buClr>
                <a:srgbClr val="A0C6BA"/>
              </a:buClr>
              <a:buSzPct val="90000"/>
              <a:buFont typeface="Wingdings" pitchFamily="2" charset="2"/>
              <a:buNone/>
            </a:pPr>
            <a:endParaRPr lang="de-DE" altLang="de-DE" dirty="0">
              <a:solidFill>
                <a:srgbClr val="27483F"/>
              </a:solidFill>
            </a:endParaRPr>
          </a:p>
        </p:txBody>
      </p:sp>
      <p:sp>
        <p:nvSpPr>
          <p:cNvPr id="16389" name="AutoShape 2" descr="Bildergebnis für säule">
            <a:extLst>
              <a:ext uri="{FF2B5EF4-FFF2-40B4-BE49-F238E27FC236}">
                <a16:creationId xmlns:a16="http://schemas.microsoft.com/office/drawing/2014/main" id="{9B91924C-5E20-D94A-B49A-9E95AD4CDE9F}"/>
              </a:ext>
            </a:extLst>
          </p:cNvPr>
          <p:cNvSpPr>
            <a:spLocks noChangeAspect="1" noChangeArrowheads="1"/>
          </p:cNvSpPr>
          <p:nvPr/>
        </p:nvSpPr>
        <p:spPr bwMode="auto">
          <a:xfrm>
            <a:off x="155575" y="-1722438"/>
            <a:ext cx="1704975" cy="3590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p>
        </p:txBody>
      </p:sp>
      <p:sp>
        <p:nvSpPr>
          <p:cNvPr id="16390" name="AutoShape 4" descr="Bildergebnis für säule">
            <a:extLst>
              <a:ext uri="{FF2B5EF4-FFF2-40B4-BE49-F238E27FC236}">
                <a16:creationId xmlns:a16="http://schemas.microsoft.com/office/drawing/2014/main" id="{B2101363-54D9-3B4F-9570-3E77D3D4C3FD}"/>
              </a:ext>
            </a:extLst>
          </p:cNvPr>
          <p:cNvSpPr>
            <a:spLocks noChangeAspect="1" noChangeArrowheads="1"/>
          </p:cNvSpPr>
          <p:nvPr/>
        </p:nvSpPr>
        <p:spPr bwMode="auto">
          <a:xfrm>
            <a:off x="155575" y="-1722438"/>
            <a:ext cx="1704975" cy="3590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p>
        </p:txBody>
      </p:sp>
      <p:sp>
        <p:nvSpPr>
          <p:cNvPr id="16391" name="Picture 7">
            <a:extLst>
              <a:ext uri="{FF2B5EF4-FFF2-40B4-BE49-F238E27FC236}">
                <a16:creationId xmlns:a16="http://schemas.microsoft.com/office/drawing/2014/main" id="{3F98CCC5-3945-874B-831F-11B2D96C1745}"/>
              </a:ext>
            </a:extLst>
          </p:cNvPr>
          <p:cNvSpPr>
            <a:spLocks noChangeAspect="1" noChangeArrowheads="1"/>
          </p:cNvSpPr>
          <p:nvPr/>
        </p:nvSpPr>
        <p:spPr bwMode="auto">
          <a:xfrm>
            <a:off x="0" y="1196975"/>
            <a:ext cx="97155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p>
        </p:txBody>
      </p:sp>
      <p:sp>
        <p:nvSpPr>
          <p:cNvPr id="16392" name="Picture 8">
            <a:extLst>
              <a:ext uri="{FF2B5EF4-FFF2-40B4-BE49-F238E27FC236}">
                <a16:creationId xmlns:a16="http://schemas.microsoft.com/office/drawing/2014/main" id="{D4D11276-39A2-1947-9E0C-B83334714E1F}"/>
              </a:ext>
            </a:extLst>
          </p:cNvPr>
          <p:cNvSpPr>
            <a:spLocks noChangeAspect="1" noChangeArrowheads="1"/>
          </p:cNvSpPr>
          <p:nvPr/>
        </p:nvSpPr>
        <p:spPr bwMode="auto">
          <a:xfrm>
            <a:off x="179388" y="1989138"/>
            <a:ext cx="560387" cy="61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p>
        </p:txBody>
      </p:sp>
    </p:spTree>
    <p:extLst>
      <p:ext uri="{BB962C8B-B14F-4D97-AF65-F5344CB8AC3E}">
        <p14:creationId xmlns:p14="http://schemas.microsoft.com/office/powerpoint/2010/main" val="24351870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 Box 1">
            <a:extLst>
              <a:ext uri="{FF2B5EF4-FFF2-40B4-BE49-F238E27FC236}">
                <a16:creationId xmlns:a16="http://schemas.microsoft.com/office/drawing/2014/main" id="{106630AD-0FA1-7348-B12F-17ADDC83685E}"/>
              </a:ext>
            </a:extLst>
          </p:cNvPr>
          <p:cNvSpPr txBox="1">
            <a:spLocks noChangeArrowheads="1"/>
          </p:cNvSpPr>
          <p:nvPr/>
        </p:nvSpPr>
        <p:spPr bwMode="auto">
          <a:xfrm>
            <a:off x="155575" y="198438"/>
            <a:ext cx="7772400" cy="1143000"/>
          </a:xfrm>
          <a:prstGeom prst="rect">
            <a:avLst/>
          </a:prstGeom>
          <a:noFill/>
          <a:ln>
            <a:noFill/>
          </a:ln>
        </p:spPr>
        <p:txBody>
          <a:bodyPr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Arial Unicode MS"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Arial Unicode MS"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Arial Unicode MS"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Arial Unicode MS"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Arial Unicode MS"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Arial Unicode MS"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Arial Unicode MS"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Arial Unicode MS"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Arial Unicode MS" charset="0"/>
              </a:defRPr>
            </a:lvl9pPr>
          </a:lstStyle>
          <a:p>
            <a:pPr eaLnBrk="1" hangingPunct="1">
              <a:buSzPct val="100000"/>
              <a:defRPr/>
            </a:pPr>
            <a:r>
              <a:rPr lang="de-DE" altLang="de-DE" sz="4000" dirty="0">
                <a:solidFill>
                  <a:srgbClr val="000000"/>
                </a:solidFill>
                <a:latin typeface="Times New Roman" charset="0"/>
                <a:cs typeface="+mn-cs"/>
              </a:rPr>
              <a:t>          </a:t>
            </a:r>
            <a:r>
              <a:rPr lang="de-DE" altLang="de-DE" sz="3200" dirty="0">
                <a:solidFill>
                  <a:srgbClr val="27483F"/>
                </a:solidFill>
                <a:latin typeface="+mn-lt"/>
                <a:cs typeface="+mn-cs"/>
              </a:rPr>
              <a:t>Lern- und Arbeitsverhalten fördern</a:t>
            </a:r>
          </a:p>
        </p:txBody>
      </p:sp>
      <p:sp>
        <p:nvSpPr>
          <p:cNvPr id="17410" name="Picture 3">
            <a:extLst>
              <a:ext uri="{FF2B5EF4-FFF2-40B4-BE49-F238E27FC236}">
                <a16:creationId xmlns:a16="http://schemas.microsoft.com/office/drawing/2014/main" id="{79A68BD7-4753-7848-8A9D-20CC3E8150D5}"/>
              </a:ext>
            </a:extLst>
          </p:cNvPr>
          <p:cNvSpPr>
            <a:spLocks noChangeAspect="1" noChangeArrowheads="1"/>
          </p:cNvSpPr>
          <p:nvPr/>
        </p:nvSpPr>
        <p:spPr bwMode="auto">
          <a:xfrm>
            <a:off x="857250" y="214313"/>
            <a:ext cx="1252538"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de-DE" altLang="de-DE"/>
          </a:p>
        </p:txBody>
      </p:sp>
      <p:pic>
        <p:nvPicPr>
          <p:cNvPr id="17411" name="Picture 4">
            <a:extLst>
              <a:ext uri="{FF2B5EF4-FFF2-40B4-BE49-F238E27FC236}">
                <a16:creationId xmlns:a16="http://schemas.microsoft.com/office/drawing/2014/main" id="{F5140665-0E4A-964B-891E-74A6921583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650" y="1628775"/>
            <a:ext cx="8099425" cy="316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2" name="AutoShape 6" descr="Bildergebnis für lärmschutz kopfhörer">
            <a:extLst>
              <a:ext uri="{FF2B5EF4-FFF2-40B4-BE49-F238E27FC236}">
                <a16:creationId xmlns:a16="http://schemas.microsoft.com/office/drawing/2014/main" id="{D2E708B0-FB8A-4D4C-AFD6-2F852CA53409}"/>
              </a:ext>
            </a:extLst>
          </p:cNvPr>
          <p:cNvSpPr>
            <a:spLocks noChangeAspect="1" noChangeArrowheads="1"/>
          </p:cNvSpPr>
          <p:nvPr/>
        </p:nvSpPr>
        <p:spPr bwMode="auto">
          <a:xfrm>
            <a:off x="155575" y="-2049463"/>
            <a:ext cx="4276725" cy="4276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p>
        </p:txBody>
      </p:sp>
      <p:pic>
        <p:nvPicPr>
          <p:cNvPr id="17413" name="Picture 8" descr="Bildergebnis für lärmschutz kopfhörer">
            <a:extLst>
              <a:ext uri="{FF2B5EF4-FFF2-40B4-BE49-F238E27FC236}">
                <a16:creationId xmlns:a16="http://schemas.microsoft.com/office/drawing/2014/main" id="{D7033441-AC42-354C-A13C-98EB9F3F56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2988" y="5084763"/>
            <a:ext cx="1584325"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4" name="Picture 9">
            <a:extLst>
              <a:ext uri="{FF2B5EF4-FFF2-40B4-BE49-F238E27FC236}">
                <a16:creationId xmlns:a16="http://schemas.microsoft.com/office/drawing/2014/main" id="{29DC627E-F1A7-8C4F-A3E3-97B571F4BC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63938" y="5073650"/>
            <a:ext cx="1887537"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5" name="Picture 10">
            <a:extLst>
              <a:ext uri="{FF2B5EF4-FFF2-40B4-BE49-F238E27FC236}">
                <a16:creationId xmlns:a16="http://schemas.microsoft.com/office/drawing/2014/main" id="{A04125C1-B593-BB4E-B0D6-B8EBDE5383D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16688" y="5084763"/>
            <a:ext cx="1719262" cy="143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719389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Grafik 1" descr="Ein Bild, das Teller enthält.&#10;&#10;Automatisch generierte Beschreibung">
            <a:extLst>
              <a:ext uri="{FF2B5EF4-FFF2-40B4-BE49-F238E27FC236}">
                <a16:creationId xmlns:a16="http://schemas.microsoft.com/office/drawing/2014/main" id="{4E81EE54-224C-FE44-81B1-526065F565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95738" y="2997200"/>
            <a:ext cx="4838700" cy="194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8" name="Rechteck 4">
            <a:extLst>
              <a:ext uri="{FF2B5EF4-FFF2-40B4-BE49-F238E27FC236}">
                <a16:creationId xmlns:a16="http://schemas.microsoft.com/office/drawing/2014/main" id="{3A23E46D-A8F7-6949-9F03-F867B3819A63}"/>
              </a:ext>
            </a:extLst>
          </p:cNvPr>
          <p:cNvSpPr>
            <a:spLocks noChangeArrowheads="1"/>
          </p:cNvSpPr>
          <p:nvPr/>
        </p:nvSpPr>
        <p:spPr bwMode="auto">
          <a:xfrm>
            <a:off x="855663" y="476250"/>
            <a:ext cx="45720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de-DE" altLang="de-DE" sz="3200">
                <a:solidFill>
                  <a:srgbClr val="27483F"/>
                </a:solidFill>
              </a:rPr>
              <a:t>Sozialverhalten fördern: </a:t>
            </a:r>
          </a:p>
          <a:p>
            <a:r>
              <a:rPr lang="de-DE" altLang="de-DE" sz="3200">
                <a:solidFill>
                  <a:srgbClr val="27483F"/>
                </a:solidFill>
              </a:rPr>
              <a:t>Positive Verstärkung</a:t>
            </a:r>
            <a:endParaRPr lang="de-DE" altLang="de-DE" sz="3200"/>
          </a:p>
        </p:txBody>
      </p:sp>
      <p:pic>
        <p:nvPicPr>
          <p:cNvPr id="19459" name="Grafik 6">
            <a:extLst>
              <a:ext uri="{FF2B5EF4-FFF2-40B4-BE49-F238E27FC236}">
                <a16:creationId xmlns:a16="http://schemas.microsoft.com/office/drawing/2014/main" id="{D12B0AD8-EC62-2943-8583-B629FF94FD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5663" y="1728788"/>
            <a:ext cx="2995612" cy="5002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9460" name="Gerade Verbindung mit Pfeil 12">
            <a:extLst>
              <a:ext uri="{FF2B5EF4-FFF2-40B4-BE49-F238E27FC236}">
                <a16:creationId xmlns:a16="http://schemas.microsoft.com/office/drawing/2014/main" id="{29A3BBDD-A092-3443-90CA-D762EFE1F96B}"/>
              </a:ext>
            </a:extLst>
          </p:cNvPr>
          <p:cNvCxnSpPr>
            <a:cxnSpLocks noChangeShapeType="1"/>
          </p:cNvCxnSpPr>
          <p:nvPr/>
        </p:nvCxnSpPr>
        <p:spPr bwMode="auto">
          <a:xfrm>
            <a:off x="4572000" y="2276475"/>
            <a:ext cx="0" cy="865188"/>
          </a:xfrm>
          <a:prstGeom prst="straightConnector1">
            <a:avLst/>
          </a:prstGeom>
          <a:noFill/>
          <a:ln w="76200" algn="ctr">
            <a:solidFill>
              <a:srgbClr val="C00000"/>
            </a:solidFill>
            <a:round/>
            <a:headEnd/>
            <a:tailEnd type="triangle" w="med" len="med"/>
          </a:ln>
          <a:extLst>
            <a:ext uri="{909E8E84-426E-40DD-AFC4-6F175D3DCCD1}">
              <a14:hiddenFill xmlns:a14="http://schemas.microsoft.com/office/drawing/2010/main">
                <a:noFill/>
              </a14:hiddenFill>
            </a:ext>
          </a:extLst>
        </p:spPr>
      </p:cxnSp>
      <p:sp>
        <p:nvSpPr>
          <p:cNvPr id="19462" name="Textfeld 15">
            <a:extLst>
              <a:ext uri="{FF2B5EF4-FFF2-40B4-BE49-F238E27FC236}">
                <a16:creationId xmlns:a16="http://schemas.microsoft.com/office/drawing/2014/main" id="{F03FFB31-4135-D14A-B391-118230B24B99}"/>
              </a:ext>
            </a:extLst>
          </p:cNvPr>
          <p:cNvSpPr txBox="1">
            <a:spLocks noChangeArrowheads="1"/>
          </p:cNvSpPr>
          <p:nvPr/>
        </p:nvSpPr>
        <p:spPr bwMode="auto">
          <a:xfrm>
            <a:off x="2555875" y="1808163"/>
            <a:ext cx="2286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de-DE" altLang="de-DE">
                <a:solidFill>
                  <a:schemeClr val="tx1"/>
                </a:solidFill>
                <a:latin typeface="Grundschrift" panose="03010100010101010101" pitchFamily="66" charset="0"/>
              </a:rPr>
              <a:t>Ich bin friedlich, freundlich, fair.</a:t>
            </a:r>
          </a:p>
        </p:txBody>
      </p:sp>
    </p:spTree>
    <p:extLst>
      <p:ext uri="{BB962C8B-B14F-4D97-AF65-F5344CB8AC3E}">
        <p14:creationId xmlns:p14="http://schemas.microsoft.com/office/powerpoint/2010/main" val="32567808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Picture 4">
            <a:extLst>
              <a:ext uri="{FF2B5EF4-FFF2-40B4-BE49-F238E27FC236}">
                <a16:creationId xmlns:a16="http://schemas.microsoft.com/office/drawing/2014/main" id="{6E61B928-51A9-2D49-A717-958F5638FEFA}"/>
              </a:ext>
            </a:extLst>
          </p:cNvPr>
          <p:cNvSpPr>
            <a:spLocks noChangeAspect="1" noChangeArrowheads="1"/>
          </p:cNvSpPr>
          <p:nvPr/>
        </p:nvSpPr>
        <p:spPr bwMode="auto">
          <a:xfrm rot="9840000">
            <a:off x="615950" y="139700"/>
            <a:ext cx="1189038" cy="124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de-DE" altLang="de-DE"/>
          </a:p>
        </p:txBody>
      </p:sp>
      <p:sp>
        <p:nvSpPr>
          <p:cNvPr id="4" name="Text Box 1">
            <a:extLst>
              <a:ext uri="{FF2B5EF4-FFF2-40B4-BE49-F238E27FC236}">
                <a16:creationId xmlns:a16="http://schemas.microsoft.com/office/drawing/2014/main" id="{A2A21490-7D59-F646-9735-69015E3DB55A}"/>
              </a:ext>
            </a:extLst>
          </p:cNvPr>
          <p:cNvSpPr txBox="1">
            <a:spLocks noChangeArrowheads="1"/>
          </p:cNvSpPr>
          <p:nvPr/>
        </p:nvSpPr>
        <p:spPr bwMode="auto">
          <a:xfrm>
            <a:off x="903288" y="192088"/>
            <a:ext cx="7772400" cy="1143000"/>
          </a:xfrm>
          <a:prstGeom prst="rect">
            <a:avLst/>
          </a:prstGeom>
          <a:noFill/>
          <a:ln>
            <a:noFill/>
          </a:ln>
        </p:spPr>
        <p:txBody>
          <a:bodyPr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Arial Unicode MS"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Arial Unicode MS"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Arial Unicode MS"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Arial Unicode MS"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Arial Unicode MS"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Arial Unicode MS"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Arial Unicode MS"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Arial Unicode MS"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Arial Unicode MS" charset="0"/>
              </a:defRPr>
            </a:lvl9pPr>
          </a:lstStyle>
          <a:p>
            <a:pPr eaLnBrk="1" hangingPunct="1">
              <a:buSzPct val="100000"/>
              <a:defRPr/>
            </a:pPr>
            <a:r>
              <a:rPr lang="de-DE" altLang="de-DE" sz="4000" dirty="0">
                <a:solidFill>
                  <a:srgbClr val="000000"/>
                </a:solidFill>
                <a:latin typeface="Times New Roman" charset="0"/>
                <a:cs typeface="+mn-cs"/>
              </a:rPr>
              <a:t>          </a:t>
            </a:r>
            <a:r>
              <a:rPr lang="de-DE" altLang="de-DE" sz="3200" dirty="0">
                <a:solidFill>
                  <a:srgbClr val="27483F"/>
                </a:solidFill>
                <a:latin typeface="+mn-lt"/>
                <a:cs typeface="+mn-cs"/>
              </a:rPr>
              <a:t>Wichtig!!</a:t>
            </a:r>
          </a:p>
        </p:txBody>
      </p:sp>
      <p:sp>
        <p:nvSpPr>
          <p:cNvPr id="5" name="Textfeld 4">
            <a:extLst>
              <a:ext uri="{FF2B5EF4-FFF2-40B4-BE49-F238E27FC236}">
                <a16:creationId xmlns:a16="http://schemas.microsoft.com/office/drawing/2014/main" id="{83F3C4FD-B3A9-034C-90DD-2782F137ECBF}"/>
              </a:ext>
            </a:extLst>
          </p:cNvPr>
          <p:cNvSpPr txBox="1"/>
          <p:nvPr/>
        </p:nvSpPr>
        <p:spPr>
          <a:xfrm>
            <a:off x="611188" y="1543050"/>
            <a:ext cx="8208962" cy="6001643"/>
          </a:xfrm>
          <a:prstGeom prst="rect">
            <a:avLst/>
          </a:prstGeom>
          <a:noFill/>
        </p:spPr>
        <p:txBody>
          <a:bodyPr>
            <a:spAutoFit/>
          </a:bodyPr>
          <a:lstStyle/>
          <a:p>
            <a:pPr marL="285750" indent="-285750">
              <a:buFont typeface="Arial" panose="020B0604020202020204" pitchFamily="34" charset="0"/>
              <a:buChar char="•"/>
              <a:defRPr/>
            </a:pPr>
            <a:r>
              <a:rPr lang="de-DE" sz="2400" dirty="0">
                <a:solidFill>
                  <a:schemeClr val="tx1"/>
                </a:solidFill>
                <a:latin typeface="Avenir Book" panose="02000503020000020003" pitchFamily="2" charset="0"/>
              </a:rPr>
              <a:t>Wenn Sie bei Ihrem Kind einen sonderpädagogischen Unterstützungsbedarf vermuten, bekommen Sie einen separaten Beratungstermin bei einer Lehrkraft für Sonderpädagogik unserer Schule.</a:t>
            </a:r>
          </a:p>
          <a:p>
            <a:pPr marL="285750" indent="-285750">
              <a:buFont typeface="Arial" panose="020B0604020202020204" pitchFamily="34" charset="0"/>
              <a:buChar char="•"/>
              <a:defRPr/>
            </a:pPr>
            <a:endParaRPr lang="de-DE" sz="2400" dirty="0">
              <a:solidFill>
                <a:schemeClr val="tx1"/>
              </a:solidFill>
              <a:latin typeface="Avenir Book" panose="02000503020000020003" pitchFamily="2" charset="0"/>
            </a:endParaRPr>
          </a:p>
          <a:p>
            <a:pPr marL="285750" indent="-285750">
              <a:buFont typeface="Arial" panose="020B0604020202020204" pitchFamily="34" charset="0"/>
              <a:buChar char="•"/>
              <a:defRPr/>
            </a:pPr>
            <a:r>
              <a:rPr lang="de-DE" sz="2400" dirty="0">
                <a:solidFill>
                  <a:schemeClr val="tx1"/>
                </a:solidFill>
                <a:latin typeface="Avenir Book" panose="02000503020000020003" pitchFamily="2" charset="0"/>
              </a:rPr>
              <a:t>Über folgenden Link können Sie einen Anmeldetermin für Ihr Kind buchen:</a:t>
            </a:r>
          </a:p>
          <a:p>
            <a:pPr>
              <a:defRPr/>
            </a:pPr>
            <a:endParaRPr lang="de-DE" sz="2400" dirty="0">
              <a:solidFill>
                <a:schemeClr val="tx1"/>
              </a:solidFill>
              <a:latin typeface="Avenir Book" panose="02000503020000020003" pitchFamily="2" charset="0"/>
            </a:endParaRPr>
          </a:p>
          <a:p>
            <a:pPr marL="285750" indent="-285750" algn="ctr">
              <a:buFont typeface="Arial" panose="020B0604020202020204" pitchFamily="34" charset="0"/>
              <a:buChar char="•"/>
              <a:defRPr/>
            </a:pPr>
            <a:r>
              <a:rPr lang="de-DE" sz="2400" b="1" dirty="0">
                <a:solidFill>
                  <a:schemeClr val="tx1"/>
                </a:solidFill>
                <a:latin typeface="Avenir Book" panose="02000503020000020003" pitchFamily="2" charset="0"/>
              </a:rPr>
              <a:t>Der Link wird zeitnah auf unserer Homepage bereitgestellt:</a:t>
            </a:r>
          </a:p>
          <a:p>
            <a:pPr marL="285750" indent="-285750">
              <a:buFont typeface="Arial" panose="020B0604020202020204" pitchFamily="34" charset="0"/>
              <a:buChar char="•"/>
              <a:defRPr/>
            </a:pPr>
            <a:r>
              <a:rPr lang="de-DE" sz="2400" dirty="0">
                <a:effectLst/>
                <a:latin typeface="Avenir Book" panose="02000503020000020003" pitchFamily="2" charset="0"/>
                <a:hlinkClick r:id="rId2"/>
              </a:rPr>
              <a:t>https://www.terminland.de/schulanmeldung.iogs.kretzerstr/</a:t>
            </a:r>
            <a:endParaRPr lang="de-DE" sz="2400" dirty="0">
              <a:effectLst/>
              <a:latin typeface="Avenir Book" panose="02000503020000020003" pitchFamily="2" charset="0"/>
            </a:endParaRPr>
          </a:p>
          <a:p>
            <a:pPr marL="285750" indent="-285750">
              <a:buFont typeface="Arial" panose="020B0604020202020204" pitchFamily="34" charset="0"/>
              <a:buChar char="•"/>
              <a:defRPr/>
            </a:pPr>
            <a:endParaRPr lang="de-DE" sz="2400" dirty="0">
              <a:effectLst/>
              <a:latin typeface="Rockwell" panose="02060603020205020403" pitchFamily="18" charset="77"/>
            </a:endParaRPr>
          </a:p>
          <a:p>
            <a:pPr marL="285750" indent="-285750">
              <a:buFont typeface="Arial" panose="020B0604020202020204" pitchFamily="34" charset="0"/>
              <a:buChar char="•"/>
              <a:defRPr/>
            </a:pPr>
            <a:br>
              <a:rPr lang="de-DE" sz="2400" dirty="0">
                <a:effectLst/>
              </a:rPr>
            </a:br>
            <a:endParaRPr lang="de-DE" sz="2400" dirty="0">
              <a:solidFill>
                <a:schemeClr val="tx1"/>
              </a:solidFill>
            </a:endParaRPr>
          </a:p>
          <a:p>
            <a:pPr>
              <a:defRPr/>
            </a:pPr>
            <a:endParaRPr lang="de-DE" sz="2400" dirty="0">
              <a:solidFill>
                <a:schemeClr val="tx1"/>
              </a:solidFill>
            </a:endParaRPr>
          </a:p>
        </p:txBody>
      </p:sp>
    </p:spTree>
    <p:extLst>
      <p:ext uri="{BB962C8B-B14F-4D97-AF65-F5344CB8AC3E}">
        <p14:creationId xmlns:p14="http://schemas.microsoft.com/office/powerpoint/2010/main" val="31090403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57484D31-BB38-6C46-9CF6-001FDCCD018E}"/>
              </a:ext>
            </a:extLst>
          </p:cNvPr>
          <p:cNvSpPr>
            <a:spLocks noChangeArrowheads="1"/>
          </p:cNvSpPr>
          <p:nvPr/>
        </p:nvSpPr>
        <p:spPr bwMode="auto">
          <a:xfrm>
            <a:off x="4355976" y="404665"/>
            <a:ext cx="4329237" cy="10145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normAutofit fontScale="77500" lnSpcReduction="20000"/>
          </a:bodyPr>
          <a:lstStyle/>
          <a:p>
            <a:pPr marL="0" marR="0" lvl="0" indent="0" latinLnBrk="0">
              <a:lnSpc>
                <a:spcPct val="90000"/>
              </a:lnSpc>
              <a:spcAft>
                <a:spcPts val="600"/>
              </a:spcAft>
              <a:buClr>
                <a:srgbClr val="000000"/>
              </a:buClr>
              <a:buSzPct val="100000"/>
              <a:buFont typeface="Times New Roman" panose="02020603050405020304" pitchFamily="18" charset="0"/>
              <a:buNone/>
              <a:tabLst/>
            </a:pPr>
            <a:r>
              <a:rPr kumimoji="0" lang="de-DE" altLang="de-DE" sz="3300" b="0" i="0" u="sng" strike="noStrike" cap="none" normalizeH="0" baseline="0">
                <a:ln>
                  <a:noFill/>
                </a:ln>
                <a:solidFill>
                  <a:srgbClr val="000000"/>
                </a:solidFill>
                <a:effectLst/>
                <a:latin typeface="+mj-lt"/>
                <a:ea typeface="Arial Unicode MS" pitchFamily="34" charset="-128"/>
                <a:cs typeface="+mj-cs"/>
              </a:rPr>
              <a:t>Hilfe durch Inklusionsbegleitung an der Schule</a:t>
            </a:r>
            <a:endParaRPr kumimoji="0" lang="de-DE" altLang="de-DE" sz="3300" b="0" i="0" u="none" strike="noStrike" cap="none" normalizeH="0" baseline="0">
              <a:ln>
                <a:noFill/>
              </a:ln>
              <a:solidFill>
                <a:srgbClr val="000000"/>
              </a:solidFill>
              <a:effectLst/>
              <a:latin typeface="+mj-lt"/>
              <a:ea typeface="Arial Unicode MS" pitchFamily="34" charset="-128"/>
              <a:cs typeface="+mj-cs"/>
            </a:endParaRPr>
          </a:p>
          <a:p>
            <a:pPr marL="0" marR="0" lvl="0" indent="0" latinLnBrk="0">
              <a:lnSpc>
                <a:spcPct val="90000"/>
              </a:lnSpc>
              <a:spcAft>
                <a:spcPts val="600"/>
              </a:spcAft>
              <a:buClr>
                <a:srgbClr val="000000"/>
              </a:buClr>
              <a:buSzPct val="100000"/>
              <a:buFont typeface="Times New Roman" panose="02020603050405020304" pitchFamily="18" charset="0"/>
              <a:buNone/>
              <a:tabLst/>
            </a:pPr>
            <a:endParaRPr kumimoji="0" lang="de-DE" altLang="de-DE" sz="3300" b="0" i="0" u="none" strike="noStrike" cap="none" normalizeH="0" baseline="0">
              <a:ln>
                <a:noFill/>
              </a:ln>
              <a:solidFill>
                <a:srgbClr val="000000"/>
              </a:solidFill>
              <a:effectLst/>
              <a:latin typeface="+mj-lt"/>
              <a:ea typeface="Arial Unicode MS" pitchFamily="34" charset="-128"/>
              <a:cs typeface="+mj-cs"/>
            </a:endParaRPr>
          </a:p>
        </p:txBody>
      </p:sp>
      <p:sp>
        <p:nvSpPr>
          <p:cNvPr id="3" name="Rectangle 3">
            <a:extLst>
              <a:ext uri="{FF2B5EF4-FFF2-40B4-BE49-F238E27FC236}">
                <a16:creationId xmlns:a16="http://schemas.microsoft.com/office/drawing/2014/main" id="{D9755AE6-BBEE-B6B1-17EA-F34E7B9F751A}"/>
              </a:ext>
            </a:extLst>
          </p:cNvPr>
          <p:cNvSpPr>
            <a:spLocks noChangeArrowheads="1"/>
          </p:cNvSpPr>
          <p:nvPr/>
        </p:nvSpPr>
        <p:spPr bwMode="auto">
          <a:xfrm>
            <a:off x="755576" y="1772815"/>
            <a:ext cx="8208912" cy="49050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noAutofit/>
          </a:bodyPr>
          <a:lstStyle/>
          <a:p>
            <a:pPr marL="0" marR="0" lvl="0" indent="0" latinLnBrk="0">
              <a:lnSpc>
                <a:spcPct val="90000"/>
              </a:lnSpc>
              <a:spcBef>
                <a:spcPct val="0"/>
              </a:spcBef>
              <a:spcAft>
                <a:spcPts val="600"/>
              </a:spcAft>
              <a:buClr>
                <a:srgbClr val="000000"/>
              </a:buClr>
              <a:buSzPct val="100000"/>
              <a:buFont typeface="Times New Roman" panose="02020603050405020304" pitchFamily="18" charset="0"/>
              <a:buNone/>
              <a:tabLst/>
            </a:pPr>
            <a:r>
              <a:rPr kumimoji="0" lang="de-DE" altLang="de-DE" sz="1500" b="0" i="0" u="none" strike="noStrike" cap="none" normalizeH="0" baseline="0" dirty="0">
                <a:ln>
                  <a:noFill/>
                </a:ln>
                <a:solidFill>
                  <a:srgbClr val="000000"/>
                </a:solidFill>
                <a:effectLst/>
                <a:latin typeface="Avenir Book" panose="02000503020000020003" pitchFamily="2" charset="0"/>
                <a:cs typeface="+mn-cs"/>
                <a:hlinkClick r:id="rId2"/>
              </a:rPr>
              <a:t>www.perspektive-koeln.de</a:t>
            </a:r>
            <a:endParaRPr kumimoji="0" lang="de-DE" altLang="de-DE" sz="1500" b="0" i="0" u="none" strike="noStrike" cap="none" normalizeH="0" baseline="0" dirty="0">
              <a:ln>
                <a:noFill/>
              </a:ln>
              <a:solidFill>
                <a:srgbClr val="000000"/>
              </a:solidFill>
              <a:effectLst/>
              <a:latin typeface="Avenir Book" panose="02000503020000020003" pitchFamily="2" charset="0"/>
              <a:cs typeface="+mn-cs"/>
            </a:endParaRPr>
          </a:p>
          <a:p>
            <a:pPr marL="0" marR="0" lvl="0" indent="0" latinLnBrk="0">
              <a:lnSpc>
                <a:spcPct val="90000"/>
              </a:lnSpc>
              <a:spcBef>
                <a:spcPct val="0"/>
              </a:spcBef>
              <a:spcAft>
                <a:spcPts val="600"/>
              </a:spcAft>
              <a:buClr>
                <a:srgbClr val="000000"/>
              </a:buClr>
              <a:buSzPct val="100000"/>
              <a:buFont typeface="Times New Roman" panose="02020603050405020304" pitchFamily="18" charset="0"/>
              <a:buNone/>
              <a:tabLst/>
            </a:pPr>
            <a:r>
              <a:rPr kumimoji="0" lang="de-DE" altLang="de-DE" sz="1500" b="0" i="0" u="none" strike="noStrike" cap="none" normalizeH="0" baseline="0" dirty="0">
                <a:ln>
                  <a:noFill/>
                </a:ln>
                <a:solidFill>
                  <a:srgbClr val="000000"/>
                </a:solidFill>
                <a:effectLst/>
                <a:latin typeface="Avenir Book" panose="02000503020000020003" pitchFamily="2" charset="0"/>
                <a:cs typeface="+mn-cs"/>
              </a:rPr>
              <a:t>Unsere Inklusionsbegleitung im Rahmen der Eingliederungshilfe zielt darauf ab, die individuellen, sozialen, intellektuellen, interkulturellen und lebenspraktischen Fähigkeiten des Kindes zu fördern.</a:t>
            </a:r>
          </a:p>
          <a:p>
            <a:pPr marL="0" marR="0" lvl="0" indent="0" latinLnBrk="0">
              <a:lnSpc>
                <a:spcPct val="90000"/>
              </a:lnSpc>
              <a:spcBef>
                <a:spcPct val="0"/>
              </a:spcBef>
              <a:spcAft>
                <a:spcPts val="600"/>
              </a:spcAft>
              <a:buClr>
                <a:srgbClr val="000000"/>
              </a:buClr>
              <a:buSzPct val="100000"/>
              <a:buFont typeface="Times New Roman" panose="02020603050405020304" pitchFamily="18" charset="0"/>
              <a:buNone/>
              <a:tabLst/>
            </a:pPr>
            <a:r>
              <a:rPr kumimoji="0" lang="de-DE" altLang="de-DE" sz="1500" b="0" i="0" u="none" strike="noStrike" cap="none" normalizeH="0" baseline="0" dirty="0">
                <a:ln>
                  <a:noFill/>
                </a:ln>
                <a:solidFill>
                  <a:srgbClr val="000000"/>
                </a:solidFill>
                <a:effectLst/>
                <a:latin typeface="Avenir Book" panose="02000503020000020003" pitchFamily="2" charset="0"/>
                <a:cs typeface="+mn-cs"/>
              </a:rPr>
              <a:t>Auf diese Weise wird die Möglichkeit der Teilhabe am Unterricht, dem Pausengeschehen, dem offenen Ganztagsschulbereich und allen weiteren Aktivitäten im Klassenverband erreicht.</a:t>
            </a:r>
          </a:p>
          <a:p>
            <a:pPr marL="0" marR="0" lvl="0" indent="0" latinLnBrk="0">
              <a:lnSpc>
                <a:spcPct val="90000"/>
              </a:lnSpc>
              <a:spcBef>
                <a:spcPct val="0"/>
              </a:spcBef>
              <a:spcAft>
                <a:spcPts val="600"/>
              </a:spcAft>
              <a:buClr>
                <a:srgbClr val="000000"/>
              </a:buClr>
              <a:buSzPct val="100000"/>
              <a:buFont typeface="Times New Roman" panose="02020603050405020304" pitchFamily="18" charset="0"/>
              <a:buNone/>
              <a:tabLst/>
            </a:pPr>
            <a:r>
              <a:rPr kumimoji="0" lang="de-DE" altLang="de-DE" sz="1500" b="0" i="0" u="none" strike="noStrike" cap="none" normalizeH="0" baseline="0" dirty="0">
                <a:ln>
                  <a:noFill/>
                </a:ln>
                <a:solidFill>
                  <a:srgbClr val="000000"/>
                </a:solidFill>
                <a:effectLst/>
                <a:latin typeface="Avenir Book" panose="02000503020000020003" pitchFamily="2" charset="0"/>
                <a:cs typeface="+mn-cs"/>
              </a:rPr>
              <a:t>Die Inklusionsbegleitung arbeitet darauf hin, die Begleitung Schritt für Schritt zurückzunehmen und sie letzten Endes überflüssig zu machen.</a:t>
            </a:r>
          </a:p>
          <a:p>
            <a:pPr marL="0" marR="0" lvl="0" indent="0" latinLnBrk="0">
              <a:lnSpc>
                <a:spcPct val="90000"/>
              </a:lnSpc>
              <a:spcBef>
                <a:spcPct val="0"/>
              </a:spcBef>
              <a:spcAft>
                <a:spcPts val="600"/>
              </a:spcAft>
              <a:buClr>
                <a:srgbClr val="000000"/>
              </a:buClr>
              <a:buSzPct val="100000"/>
              <a:buFont typeface="Times New Roman" panose="02020603050405020304" pitchFamily="18" charset="0"/>
              <a:buNone/>
              <a:tabLst/>
            </a:pPr>
            <a:r>
              <a:rPr kumimoji="0" lang="de-DE" altLang="de-DE" sz="1500" b="0" i="0" u="sng" strike="noStrike" cap="none" normalizeH="0" baseline="0" dirty="0">
                <a:ln>
                  <a:noFill/>
                </a:ln>
                <a:solidFill>
                  <a:srgbClr val="000000"/>
                </a:solidFill>
                <a:effectLst/>
                <a:latin typeface="Avenir Book" panose="02000503020000020003" pitchFamily="2" charset="0"/>
                <a:cs typeface="+mn-cs"/>
              </a:rPr>
              <a:t>Allgemeine Informationen:</a:t>
            </a:r>
            <a:endParaRPr kumimoji="0" lang="de-DE" altLang="de-DE" sz="1500" b="0" i="0" u="none" strike="noStrike" cap="none" normalizeH="0" baseline="0" dirty="0">
              <a:ln>
                <a:noFill/>
              </a:ln>
              <a:solidFill>
                <a:srgbClr val="000000"/>
              </a:solidFill>
              <a:effectLst/>
              <a:latin typeface="Avenir Book" panose="02000503020000020003" pitchFamily="2" charset="0"/>
              <a:cs typeface="+mn-cs"/>
            </a:endParaRPr>
          </a:p>
          <a:p>
            <a:pPr marL="0" marR="0" lvl="0" indent="0" latinLnBrk="0">
              <a:lnSpc>
                <a:spcPct val="90000"/>
              </a:lnSpc>
              <a:spcBef>
                <a:spcPct val="0"/>
              </a:spcBef>
              <a:spcAft>
                <a:spcPts val="600"/>
              </a:spcAft>
              <a:buClr>
                <a:srgbClr val="000000"/>
              </a:buClr>
              <a:buSzPct val="100000"/>
              <a:buFont typeface="Times New Roman" panose="02020603050405020304" pitchFamily="18" charset="0"/>
              <a:buNone/>
              <a:tabLst/>
            </a:pPr>
            <a:r>
              <a:rPr kumimoji="0" lang="de-DE" altLang="de-DE" sz="1500" b="0" i="0" u="none" strike="noStrike" cap="none" normalizeH="0" baseline="0" dirty="0">
                <a:ln>
                  <a:noFill/>
                </a:ln>
                <a:solidFill>
                  <a:srgbClr val="000000"/>
                </a:solidFill>
                <a:effectLst/>
                <a:latin typeface="Avenir Book" panose="02000503020000020003" pitchFamily="2" charset="0"/>
                <a:cs typeface="+mn-cs"/>
              </a:rPr>
              <a:t>Der Anspruch auf Eingliederungshilfe ergibt sich aus dem Bundesteilhabegesetz.</a:t>
            </a:r>
          </a:p>
          <a:p>
            <a:pPr marL="0" marR="0" lvl="0" indent="0" latinLnBrk="0">
              <a:lnSpc>
                <a:spcPct val="90000"/>
              </a:lnSpc>
              <a:spcBef>
                <a:spcPct val="0"/>
              </a:spcBef>
              <a:spcAft>
                <a:spcPts val="600"/>
              </a:spcAft>
              <a:buClr>
                <a:srgbClr val="000000"/>
              </a:buClr>
              <a:buSzPct val="100000"/>
              <a:buFont typeface="Times New Roman" panose="02020603050405020304" pitchFamily="18" charset="0"/>
              <a:buNone/>
              <a:tabLst/>
            </a:pPr>
            <a:r>
              <a:rPr kumimoji="0" lang="de-DE" altLang="de-DE" sz="1500" b="0" i="0" u="none" strike="noStrike" cap="none" normalizeH="0" baseline="0" dirty="0">
                <a:ln>
                  <a:noFill/>
                </a:ln>
                <a:solidFill>
                  <a:srgbClr val="000000"/>
                </a:solidFill>
                <a:effectLst/>
                <a:latin typeface="Avenir Book" panose="02000503020000020003" pitchFamily="2" charset="0"/>
                <a:cs typeface="+mn-cs"/>
              </a:rPr>
              <a:t>Die Inklusionsbegleitung wird von den Eltern in Absprache mit den zuständigen Lehrer*innen und </a:t>
            </a:r>
            <a:r>
              <a:rPr kumimoji="0" lang="de-DE" altLang="de-DE" sz="1500" b="0" i="0" u="none" strike="noStrike" cap="none" normalizeH="0" baseline="0" dirty="0" err="1">
                <a:ln>
                  <a:noFill/>
                </a:ln>
                <a:solidFill>
                  <a:srgbClr val="000000"/>
                </a:solidFill>
                <a:effectLst/>
                <a:latin typeface="Avenir Book" panose="02000503020000020003" pitchFamily="2" charset="0"/>
                <a:cs typeface="+mn-cs"/>
              </a:rPr>
              <a:t>Sonderpädagog</a:t>
            </a:r>
            <a:r>
              <a:rPr kumimoji="0" lang="de-DE" altLang="de-DE" sz="1500" b="0" i="0" u="none" strike="noStrike" cap="none" normalizeH="0" baseline="0" dirty="0">
                <a:ln>
                  <a:noFill/>
                </a:ln>
                <a:solidFill>
                  <a:srgbClr val="000000"/>
                </a:solidFill>
                <a:effectLst/>
                <a:latin typeface="Avenir Book" panose="02000503020000020003" pitchFamily="2" charset="0"/>
                <a:cs typeface="+mn-cs"/>
              </a:rPr>
              <a:t>*innen des Kindes beim Jugend-/Sozialamt beantragt.</a:t>
            </a:r>
          </a:p>
          <a:p>
            <a:pPr marL="0" marR="0" lvl="0" indent="0" latinLnBrk="0">
              <a:lnSpc>
                <a:spcPct val="90000"/>
              </a:lnSpc>
              <a:spcBef>
                <a:spcPct val="0"/>
              </a:spcBef>
              <a:spcAft>
                <a:spcPts val="600"/>
              </a:spcAft>
              <a:buClr>
                <a:srgbClr val="000000"/>
              </a:buClr>
              <a:buSzPct val="100000"/>
              <a:buFont typeface="Times New Roman" panose="02020603050405020304" pitchFamily="18" charset="0"/>
              <a:buNone/>
              <a:tabLst/>
            </a:pPr>
            <a:r>
              <a:rPr kumimoji="0" lang="de-DE" altLang="de-DE" sz="1500" b="0" i="0" u="none" strike="noStrike" cap="none" normalizeH="0" baseline="0" dirty="0">
                <a:ln>
                  <a:noFill/>
                </a:ln>
                <a:solidFill>
                  <a:srgbClr val="000000"/>
                </a:solidFill>
                <a:effectLst/>
                <a:latin typeface="Avenir Book" panose="02000503020000020003" pitchFamily="2" charset="0"/>
                <a:cs typeface="+mn-cs"/>
              </a:rPr>
              <a:t>Ziel ist es, anspruchsberechtigten </a:t>
            </a:r>
            <a:r>
              <a:rPr kumimoji="0" lang="de-DE" altLang="de-DE" sz="1500" b="0" i="0" u="none" strike="noStrike" cap="none" normalizeH="0" baseline="0" dirty="0" err="1">
                <a:ln>
                  <a:noFill/>
                </a:ln>
                <a:solidFill>
                  <a:srgbClr val="000000"/>
                </a:solidFill>
                <a:effectLst/>
                <a:latin typeface="Avenir Book" panose="02000503020000020003" pitchFamily="2" charset="0"/>
                <a:cs typeface="+mn-cs"/>
              </a:rPr>
              <a:t>Schüler:innen</a:t>
            </a:r>
            <a:r>
              <a:rPr kumimoji="0" lang="de-DE" altLang="de-DE" sz="1500" b="0" i="0" u="none" strike="noStrike" cap="none" normalizeH="0" baseline="0" dirty="0">
                <a:ln>
                  <a:noFill/>
                </a:ln>
                <a:solidFill>
                  <a:srgbClr val="000000"/>
                </a:solidFill>
                <a:effectLst/>
                <a:latin typeface="Avenir Book" panose="02000503020000020003" pitchFamily="2" charset="0"/>
                <a:cs typeface="+mn-cs"/>
              </a:rPr>
              <a:t> Inklusionsbegleitungen zur Seite zu stellen, um somit die Teilhabe am gemeinsamen Lernen zu ermöglichen.</a:t>
            </a:r>
          </a:p>
          <a:p>
            <a:pPr marL="0" marR="0" lvl="0" indent="0" latinLnBrk="0">
              <a:lnSpc>
                <a:spcPct val="90000"/>
              </a:lnSpc>
              <a:spcBef>
                <a:spcPct val="0"/>
              </a:spcBef>
              <a:spcAft>
                <a:spcPts val="600"/>
              </a:spcAft>
              <a:buClr>
                <a:srgbClr val="000000"/>
              </a:buClr>
              <a:buSzPct val="100000"/>
              <a:buFont typeface="Times New Roman" panose="02020603050405020304" pitchFamily="18" charset="0"/>
              <a:buNone/>
              <a:tabLst/>
            </a:pPr>
            <a:r>
              <a:rPr kumimoji="0" lang="de-DE" altLang="de-DE" sz="1500" b="0" i="0" u="none" strike="noStrike" cap="none" normalizeH="0" baseline="0" dirty="0">
                <a:ln>
                  <a:noFill/>
                </a:ln>
                <a:solidFill>
                  <a:srgbClr val="000000"/>
                </a:solidFill>
                <a:effectLst/>
                <a:latin typeface="Avenir Book" panose="02000503020000020003" pitchFamily="2" charset="0"/>
                <a:cs typeface="+mn-cs"/>
              </a:rPr>
              <a:t>Bei Fragen stehen wir gerne zur Verfügung und helfen/beraten bereits bei der Antragsstellung.</a:t>
            </a:r>
          </a:p>
          <a:p>
            <a:pPr marL="0" marR="0" lvl="0" indent="0" latinLnBrk="0">
              <a:lnSpc>
                <a:spcPct val="90000"/>
              </a:lnSpc>
              <a:spcBef>
                <a:spcPct val="0"/>
              </a:spcBef>
              <a:spcAft>
                <a:spcPts val="600"/>
              </a:spcAft>
              <a:buClr>
                <a:srgbClr val="000000"/>
              </a:buClr>
              <a:buSzPct val="100000"/>
              <a:buFont typeface="Times New Roman" panose="02020603050405020304" pitchFamily="18" charset="0"/>
              <a:buNone/>
              <a:tabLst/>
            </a:pPr>
            <a:r>
              <a:rPr kumimoji="0" lang="de-DE" altLang="de-DE" sz="1500" b="0" i="0" u="sng" strike="noStrike" cap="none" normalizeH="0" baseline="0" dirty="0">
                <a:ln>
                  <a:noFill/>
                </a:ln>
                <a:solidFill>
                  <a:srgbClr val="000000"/>
                </a:solidFill>
                <a:effectLst/>
                <a:latin typeface="Avenir Book" panose="02000503020000020003" pitchFamily="2" charset="0"/>
                <a:cs typeface="+mn-cs"/>
              </a:rPr>
              <a:t>Ansprechpartnerin vor Ort:</a:t>
            </a:r>
            <a:endParaRPr kumimoji="0" lang="de-DE" altLang="de-DE" sz="1500" b="0" i="0" u="none" strike="noStrike" cap="none" normalizeH="0" baseline="0" dirty="0">
              <a:ln>
                <a:noFill/>
              </a:ln>
              <a:solidFill>
                <a:srgbClr val="000000"/>
              </a:solidFill>
              <a:effectLst/>
              <a:latin typeface="Avenir Book" panose="02000503020000020003" pitchFamily="2" charset="0"/>
              <a:cs typeface="+mn-cs"/>
            </a:endParaRPr>
          </a:p>
          <a:p>
            <a:pPr marL="0" marR="0" lvl="0" indent="0" latinLnBrk="0">
              <a:lnSpc>
                <a:spcPct val="90000"/>
              </a:lnSpc>
              <a:spcBef>
                <a:spcPct val="0"/>
              </a:spcBef>
              <a:spcAft>
                <a:spcPts val="600"/>
              </a:spcAft>
              <a:buClr>
                <a:srgbClr val="000000"/>
              </a:buClr>
              <a:buSzPct val="100000"/>
              <a:buFont typeface="Times New Roman" panose="02020603050405020304" pitchFamily="18" charset="0"/>
              <a:buNone/>
              <a:tabLst/>
            </a:pPr>
            <a:r>
              <a:rPr kumimoji="0" lang="de-DE" altLang="de-DE" sz="1500" b="0" i="0" u="none" strike="noStrike" cap="none" normalizeH="0" baseline="0" dirty="0" err="1">
                <a:ln>
                  <a:noFill/>
                </a:ln>
                <a:solidFill>
                  <a:srgbClr val="000000"/>
                </a:solidFill>
                <a:effectLst/>
                <a:latin typeface="Avenir Book" panose="02000503020000020003" pitchFamily="2" charset="0"/>
                <a:cs typeface="+mn-cs"/>
              </a:rPr>
              <a:t>Balinda</a:t>
            </a:r>
            <a:r>
              <a:rPr kumimoji="0" lang="de-DE" altLang="de-DE" sz="1500" b="0" i="0" u="none" strike="noStrike" cap="none" normalizeH="0" baseline="0" dirty="0">
                <a:ln>
                  <a:noFill/>
                </a:ln>
                <a:solidFill>
                  <a:srgbClr val="000000"/>
                </a:solidFill>
                <a:effectLst/>
                <a:latin typeface="Avenir Book" panose="02000503020000020003" pitchFamily="2" charset="0"/>
                <a:cs typeface="+mn-cs"/>
              </a:rPr>
              <a:t> Cullen – Teamleitung Inklusion IOGS </a:t>
            </a:r>
            <a:r>
              <a:rPr kumimoji="0" lang="de-DE" altLang="de-DE" sz="1500" b="0" i="0" u="none" strike="noStrike" cap="none" normalizeH="0" baseline="0" dirty="0" err="1">
                <a:ln>
                  <a:noFill/>
                </a:ln>
                <a:solidFill>
                  <a:srgbClr val="000000"/>
                </a:solidFill>
                <a:effectLst/>
                <a:latin typeface="Avenir Book" panose="02000503020000020003" pitchFamily="2" charset="0"/>
                <a:cs typeface="+mn-cs"/>
              </a:rPr>
              <a:t>Kretzerstraße</a:t>
            </a:r>
            <a:br>
              <a:rPr kumimoji="0" lang="de-DE" altLang="de-DE" sz="1500" b="0" i="0" u="none" strike="noStrike" cap="none" normalizeH="0" baseline="0" dirty="0">
                <a:ln>
                  <a:noFill/>
                </a:ln>
                <a:solidFill>
                  <a:srgbClr val="000000"/>
                </a:solidFill>
                <a:effectLst/>
                <a:latin typeface="Avenir Book" panose="02000503020000020003" pitchFamily="2" charset="0"/>
                <a:cs typeface="+mn-cs"/>
              </a:rPr>
            </a:br>
            <a:r>
              <a:rPr kumimoji="0" lang="de-DE" altLang="de-DE" sz="1500" b="0" i="0" u="none" strike="noStrike" cap="none" normalizeH="0" baseline="0" dirty="0">
                <a:ln>
                  <a:noFill/>
                </a:ln>
                <a:solidFill>
                  <a:srgbClr val="000000"/>
                </a:solidFill>
                <a:effectLst/>
                <a:latin typeface="Avenir Book" panose="02000503020000020003" pitchFamily="2" charset="0"/>
                <a:cs typeface="+mn-cs"/>
              </a:rPr>
              <a:t>mobil: 0176 80754488</a:t>
            </a:r>
            <a:br>
              <a:rPr kumimoji="0" lang="de-DE" altLang="de-DE" sz="1500" b="0" i="0" u="none" strike="noStrike" cap="none" normalizeH="0" baseline="0" dirty="0">
                <a:ln>
                  <a:noFill/>
                </a:ln>
                <a:solidFill>
                  <a:srgbClr val="000000"/>
                </a:solidFill>
                <a:effectLst/>
                <a:latin typeface="Avenir Book" panose="02000503020000020003" pitchFamily="2" charset="0"/>
                <a:cs typeface="+mn-cs"/>
              </a:rPr>
            </a:br>
            <a:r>
              <a:rPr kumimoji="0" lang="de-DE" altLang="de-DE" sz="1500" b="0" i="0" u="none" strike="noStrike" cap="none" normalizeH="0" baseline="0" dirty="0">
                <a:ln>
                  <a:noFill/>
                </a:ln>
                <a:solidFill>
                  <a:srgbClr val="000000"/>
                </a:solidFill>
                <a:effectLst/>
                <a:latin typeface="Avenir Book" panose="02000503020000020003" pitchFamily="2" charset="0"/>
                <a:cs typeface="+mn-cs"/>
                <a:hlinkClick r:id="rId3"/>
              </a:rPr>
              <a:t>bac@perspektive-koeln.de</a:t>
            </a:r>
            <a:endParaRPr kumimoji="0" lang="de-DE" altLang="de-DE" sz="1500" b="0" i="0" u="none" strike="noStrike" cap="none" normalizeH="0" baseline="0" dirty="0">
              <a:ln>
                <a:noFill/>
              </a:ln>
              <a:solidFill>
                <a:srgbClr val="000000"/>
              </a:solidFill>
              <a:effectLst/>
              <a:latin typeface="Avenir Book" panose="02000503020000020003" pitchFamily="2" charset="0"/>
              <a:cs typeface="+mn-cs"/>
            </a:endParaRPr>
          </a:p>
        </p:txBody>
      </p:sp>
      <p:pic>
        <p:nvPicPr>
          <p:cNvPr id="1025" name="Grafik 3" descr="PERSPEKTIVE_eV_LOGO_02.jpg">
            <a:extLst>
              <a:ext uri="{FF2B5EF4-FFF2-40B4-BE49-F238E27FC236}">
                <a16:creationId xmlns:a16="http://schemas.microsoft.com/office/drawing/2014/main" id="{F29178D4-8EA9-1614-935C-C76E43A9661A}"/>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446189" y="180090"/>
            <a:ext cx="2160857" cy="1239134"/>
          </a:xfrm>
          <a:prstGeom prst="rect">
            <a:avLst/>
          </a:prstGeom>
          <a:solidFill>
            <a:srgbClr val="FFFFFF"/>
          </a:solidFill>
        </p:spPr>
      </p:pic>
    </p:spTree>
    <p:extLst>
      <p:ext uri="{BB962C8B-B14F-4D97-AF65-F5344CB8AC3E}">
        <p14:creationId xmlns:p14="http://schemas.microsoft.com/office/powerpoint/2010/main" val="28675238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ext Box 1">
            <a:extLst>
              <a:ext uri="{FF2B5EF4-FFF2-40B4-BE49-F238E27FC236}">
                <a16:creationId xmlns:a16="http://schemas.microsoft.com/office/drawing/2014/main" id="{0EF83ECE-A785-E54B-A9D1-D829B417B3F0}"/>
              </a:ext>
            </a:extLst>
          </p:cNvPr>
          <p:cNvSpPr txBox="1">
            <a:spLocks noChangeArrowheads="1"/>
          </p:cNvSpPr>
          <p:nvPr/>
        </p:nvSpPr>
        <p:spPr bwMode="auto">
          <a:xfrm>
            <a:off x="2214563" y="285750"/>
            <a:ext cx="6500812" cy="11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1pPr>
            <a:lvl2pPr marL="37931725" indent="-37474525">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1" hangingPunct="1">
              <a:buSzPct val="100000"/>
            </a:pPr>
            <a:r>
              <a:rPr lang="de-DE" altLang="de-DE" sz="2000" b="1">
                <a:solidFill>
                  <a:srgbClr val="000000"/>
                </a:solidFill>
                <a:latin typeface="Times New Roman" panose="02020603050405020304" pitchFamily="18" charset="0"/>
              </a:rPr>
              <a:t> </a:t>
            </a:r>
            <a:r>
              <a:rPr lang="de-DE" altLang="de-DE" sz="4400">
                <a:solidFill>
                  <a:srgbClr val="27483F"/>
                </a:solidFill>
                <a:latin typeface="Berlin Sans FB" panose="020E0602020502020306" pitchFamily="34" charset="77"/>
              </a:rPr>
              <a:t>Schulkonzept - Leitbild</a:t>
            </a:r>
          </a:p>
        </p:txBody>
      </p:sp>
      <p:sp>
        <p:nvSpPr>
          <p:cNvPr id="21506" name="Text Box 2">
            <a:extLst>
              <a:ext uri="{FF2B5EF4-FFF2-40B4-BE49-F238E27FC236}">
                <a16:creationId xmlns:a16="http://schemas.microsoft.com/office/drawing/2014/main" id="{0FACBAF1-3F04-E34F-B38A-5440747C6308}"/>
              </a:ext>
            </a:extLst>
          </p:cNvPr>
          <p:cNvSpPr txBox="1">
            <a:spLocks noChangeArrowheads="1"/>
          </p:cNvSpPr>
          <p:nvPr/>
        </p:nvSpPr>
        <p:spPr bwMode="auto">
          <a:xfrm>
            <a:off x="928688" y="1928813"/>
            <a:ext cx="7715250" cy="2832100"/>
          </a:xfrm>
          <a:prstGeom prst="rect">
            <a:avLst/>
          </a:prstGeom>
          <a:solidFill>
            <a:srgbClr val="B4D5A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tabLst>
                <a:tab pos="569913" algn="l"/>
                <a:tab pos="1484313" algn="l"/>
                <a:tab pos="2398713" algn="l"/>
                <a:tab pos="3313113" algn="l"/>
                <a:tab pos="4227513" algn="l"/>
                <a:tab pos="5141913" algn="l"/>
                <a:tab pos="6056313" algn="l"/>
                <a:tab pos="6970713" algn="l"/>
                <a:tab pos="7885113" algn="l"/>
                <a:tab pos="8799513" algn="l"/>
                <a:tab pos="9713913"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1pPr>
            <a:lvl2pPr marL="37931725" indent="-37474525">
              <a:tabLst>
                <a:tab pos="569913" algn="l"/>
                <a:tab pos="1484313" algn="l"/>
                <a:tab pos="2398713" algn="l"/>
                <a:tab pos="3313113" algn="l"/>
                <a:tab pos="4227513" algn="l"/>
                <a:tab pos="5141913" algn="l"/>
                <a:tab pos="6056313" algn="l"/>
                <a:tab pos="6970713" algn="l"/>
                <a:tab pos="7885113" algn="l"/>
                <a:tab pos="8799513" algn="l"/>
                <a:tab pos="9713913"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569913" algn="l"/>
                <a:tab pos="1484313" algn="l"/>
                <a:tab pos="2398713" algn="l"/>
                <a:tab pos="3313113" algn="l"/>
                <a:tab pos="4227513" algn="l"/>
                <a:tab pos="5141913" algn="l"/>
                <a:tab pos="6056313" algn="l"/>
                <a:tab pos="6970713" algn="l"/>
                <a:tab pos="7885113" algn="l"/>
                <a:tab pos="8799513" algn="l"/>
                <a:tab pos="9713913"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569913" algn="l"/>
                <a:tab pos="1484313" algn="l"/>
                <a:tab pos="2398713" algn="l"/>
                <a:tab pos="3313113" algn="l"/>
                <a:tab pos="4227513" algn="l"/>
                <a:tab pos="5141913" algn="l"/>
                <a:tab pos="6056313" algn="l"/>
                <a:tab pos="6970713" algn="l"/>
                <a:tab pos="7885113" algn="l"/>
                <a:tab pos="8799513" algn="l"/>
                <a:tab pos="9713913"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569913" algn="l"/>
                <a:tab pos="1484313" algn="l"/>
                <a:tab pos="2398713" algn="l"/>
                <a:tab pos="3313113" algn="l"/>
                <a:tab pos="4227513" algn="l"/>
                <a:tab pos="5141913" algn="l"/>
                <a:tab pos="6056313" algn="l"/>
                <a:tab pos="6970713" algn="l"/>
                <a:tab pos="7885113" algn="l"/>
                <a:tab pos="8799513" algn="l"/>
                <a:tab pos="9713913"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spcBef>
                <a:spcPct val="0"/>
              </a:spcBef>
              <a:spcAft>
                <a:spcPct val="0"/>
              </a:spcAft>
              <a:tabLst>
                <a:tab pos="569913" algn="l"/>
                <a:tab pos="1484313" algn="l"/>
                <a:tab pos="2398713" algn="l"/>
                <a:tab pos="3313113" algn="l"/>
                <a:tab pos="4227513" algn="l"/>
                <a:tab pos="5141913" algn="l"/>
                <a:tab pos="6056313" algn="l"/>
                <a:tab pos="6970713" algn="l"/>
                <a:tab pos="7885113" algn="l"/>
                <a:tab pos="8799513" algn="l"/>
                <a:tab pos="9713913"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spcBef>
                <a:spcPct val="0"/>
              </a:spcBef>
              <a:spcAft>
                <a:spcPct val="0"/>
              </a:spcAft>
              <a:tabLst>
                <a:tab pos="569913" algn="l"/>
                <a:tab pos="1484313" algn="l"/>
                <a:tab pos="2398713" algn="l"/>
                <a:tab pos="3313113" algn="l"/>
                <a:tab pos="4227513" algn="l"/>
                <a:tab pos="5141913" algn="l"/>
                <a:tab pos="6056313" algn="l"/>
                <a:tab pos="6970713" algn="l"/>
                <a:tab pos="7885113" algn="l"/>
                <a:tab pos="8799513" algn="l"/>
                <a:tab pos="9713913"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spcBef>
                <a:spcPct val="0"/>
              </a:spcBef>
              <a:spcAft>
                <a:spcPct val="0"/>
              </a:spcAft>
              <a:tabLst>
                <a:tab pos="569913" algn="l"/>
                <a:tab pos="1484313" algn="l"/>
                <a:tab pos="2398713" algn="l"/>
                <a:tab pos="3313113" algn="l"/>
                <a:tab pos="4227513" algn="l"/>
                <a:tab pos="5141913" algn="l"/>
                <a:tab pos="6056313" algn="l"/>
                <a:tab pos="6970713" algn="l"/>
                <a:tab pos="7885113" algn="l"/>
                <a:tab pos="8799513" algn="l"/>
                <a:tab pos="9713913"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spcBef>
                <a:spcPct val="0"/>
              </a:spcBef>
              <a:spcAft>
                <a:spcPct val="0"/>
              </a:spcAft>
              <a:tabLst>
                <a:tab pos="569913" algn="l"/>
                <a:tab pos="1484313" algn="l"/>
                <a:tab pos="2398713" algn="l"/>
                <a:tab pos="3313113" algn="l"/>
                <a:tab pos="4227513" algn="l"/>
                <a:tab pos="5141913" algn="l"/>
                <a:tab pos="6056313" algn="l"/>
                <a:tab pos="6970713" algn="l"/>
                <a:tab pos="7885113" algn="l"/>
                <a:tab pos="8799513" algn="l"/>
                <a:tab pos="9713913"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1" hangingPunct="1">
              <a:buSzPct val="90000"/>
            </a:pPr>
            <a:endParaRPr lang="de-DE" altLang="de-DE" sz="800" b="1">
              <a:solidFill>
                <a:srgbClr val="000000"/>
              </a:solidFill>
            </a:endParaRPr>
          </a:p>
          <a:p>
            <a:pPr eaLnBrk="1" hangingPunct="1">
              <a:buSzPct val="90000"/>
            </a:pPr>
            <a:endParaRPr lang="de-DE" altLang="de-DE" sz="4000" b="1">
              <a:solidFill>
                <a:srgbClr val="000000"/>
              </a:solidFill>
            </a:endParaRPr>
          </a:p>
          <a:p>
            <a:pPr eaLnBrk="1" hangingPunct="1">
              <a:buSzPct val="90000"/>
            </a:pPr>
            <a:r>
              <a:rPr lang="de-DE" altLang="de-DE" sz="4000" b="1">
                <a:solidFill>
                  <a:srgbClr val="670F0D"/>
                </a:solidFill>
              </a:rPr>
              <a:t>Schule als Gemeinschaft </a:t>
            </a:r>
            <a:r>
              <a:rPr lang="de-DE" altLang="de-DE" sz="3600" b="1">
                <a:solidFill>
                  <a:srgbClr val="670F0D"/>
                </a:solidFill>
              </a:rPr>
              <a:t>– </a:t>
            </a:r>
          </a:p>
          <a:p>
            <a:pPr eaLnBrk="1" hangingPunct="1">
              <a:buSzPct val="90000"/>
            </a:pPr>
            <a:r>
              <a:rPr lang="de-DE" altLang="de-DE" sz="3600">
                <a:solidFill>
                  <a:srgbClr val="670F0D"/>
                </a:solidFill>
              </a:rPr>
              <a:t>Demokratie leben und lernen.</a:t>
            </a:r>
          </a:p>
          <a:p>
            <a:pPr eaLnBrk="1" hangingPunct="1">
              <a:buSzPct val="90000"/>
            </a:pPr>
            <a:endParaRPr lang="de-DE" altLang="de-DE" sz="1400">
              <a:solidFill>
                <a:srgbClr val="000000"/>
              </a:solidFill>
            </a:endParaRPr>
          </a:p>
          <a:p>
            <a:pPr eaLnBrk="1" hangingPunct="1">
              <a:buSzPct val="90000"/>
            </a:pPr>
            <a:endParaRPr lang="de-DE" altLang="de-DE" sz="1400">
              <a:solidFill>
                <a:srgbClr val="000000"/>
              </a:solidFill>
            </a:endParaRPr>
          </a:p>
        </p:txBody>
      </p:sp>
      <p:sp>
        <p:nvSpPr>
          <p:cNvPr id="21507" name="Rectangle 3">
            <a:extLst>
              <a:ext uri="{FF2B5EF4-FFF2-40B4-BE49-F238E27FC236}">
                <a16:creationId xmlns:a16="http://schemas.microsoft.com/office/drawing/2014/main" id="{844D3389-B208-ED43-9A63-70485A356825}"/>
              </a:ext>
            </a:extLst>
          </p:cNvPr>
          <p:cNvSpPr>
            <a:spLocks noChangeArrowheads="1"/>
          </p:cNvSpPr>
          <p:nvPr/>
        </p:nvSpPr>
        <p:spPr bwMode="auto">
          <a:xfrm>
            <a:off x="0" y="0"/>
            <a:ext cx="9144000" cy="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1pPr>
            <a:lvl2pPr marL="37931725" indent="-37474525">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2pPr>
            <a:lvl3pPr>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3pPr>
            <a:lvl4pPr>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4pPr>
            <a:lvl5pPr>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spcBef>
                <a:spcPct val="0"/>
              </a:spcBef>
              <a:spcAft>
                <a:spcPct val="0"/>
              </a:spcAf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spcBef>
                <a:spcPct val="0"/>
              </a:spcBef>
              <a:spcAft>
                <a:spcPct val="0"/>
              </a:spcAf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spcBef>
                <a:spcPct val="0"/>
              </a:spcBef>
              <a:spcAft>
                <a:spcPct val="0"/>
              </a:spcAf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spcBef>
                <a:spcPct val="0"/>
              </a:spcBef>
              <a:spcAft>
                <a:spcPct val="0"/>
              </a:spcAf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1" hangingPunct="1">
              <a:buClr>
                <a:srgbClr val="000000"/>
              </a:buClr>
              <a:buSzPct val="100000"/>
              <a:buFont typeface="Times New Roman" panose="02020603050405020304" pitchFamily="18" charset="0"/>
              <a:buNone/>
            </a:pPr>
            <a:endParaRPr lang="de-DE" altLang="de-DE"/>
          </a:p>
        </p:txBody>
      </p:sp>
      <p:sp>
        <p:nvSpPr>
          <p:cNvPr id="21508" name="Picture 4">
            <a:extLst>
              <a:ext uri="{FF2B5EF4-FFF2-40B4-BE49-F238E27FC236}">
                <a16:creationId xmlns:a16="http://schemas.microsoft.com/office/drawing/2014/main" id="{AEB904A4-7A4F-024B-88DF-3E348475B90E}"/>
              </a:ext>
            </a:extLst>
          </p:cNvPr>
          <p:cNvSpPr>
            <a:spLocks noChangeAspect="1" noChangeArrowheads="1"/>
          </p:cNvSpPr>
          <p:nvPr/>
        </p:nvSpPr>
        <p:spPr bwMode="auto">
          <a:xfrm rot="-4140000">
            <a:off x="885825" y="190500"/>
            <a:ext cx="1190625" cy="124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de-DE" altLang="de-DE"/>
          </a:p>
        </p:txBody>
      </p:sp>
    </p:spTree>
    <p:extLst>
      <p:ext uri="{BB962C8B-B14F-4D97-AF65-F5344CB8AC3E}">
        <p14:creationId xmlns:p14="http://schemas.microsoft.com/office/powerpoint/2010/main" val="310753545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Picture 3">
            <a:extLst>
              <a:ext uri="{FF2B5EF4-FFF2-40B4-BE49-F238E27FC236}">
                <a16:creationId xmlns:a16="http://schemas.microsoft.com/office/drawing/2014/main" id="{2F98B427-4A8E-404A-911A-E98C69A4677B}"/>
              </a:ext>
            </a:extLst>
          </p:cNvPr>
          <p:cNvSpPr>
            <a:spLocks noChangeAspect="1" noChangeArrowheads="1"/>
          </p:cNvSpPr>
          <p:nvPr/>
        </p:nvSpPr>
        <p:spPr bwMode="auto">
          <a:xfrm>
            <a:off x="755650" y="115888"/>
            <a:ext cx="1252538"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de-DE" altLang="de-DE"/>
          </a:p>
        </p:txBody>
      </p:sp>
      <p:sp>
        <p:nvSpPr>
          <p:cNvPr id="3" name="Titel 1">
            <a:extLst>
              <a:ext uri="{FF2B5EF4-FFF2-40B4-BE49-F238E27FC236}">
                <a16:creationId xmlns:a16="http://schemas.microsoft.com/office/drawing/2014/main" id="{5EE43658-7453-4742-B082-BCC0AEC4EA25}"/>
              </a:ext>
            </a:extLst>
          </p:cNvPr>
          <p:cNvSpPr txBox="1">
            <a:spLocks noChangeArrowheads="1"/>
          </p:cNvSpPr>
          <p:nvPr/>
        </p:nvSpPr>
        <p:spPr>
          <a:xfrm>
            <a:off x="928688" y="357188"/>
            <a:ext cx="7770812" cy="1141412"/>
          </a:xfrm>
          <a:prstGeom prst="rect">
            <a:avLst/>
          </a:prstGeom>
        </p:spPr>
        <p:txBody>
          <a:bodyPr/>
          <a:lstStyle>
            <a:lvl1pPr algn="l" defTabSz="449263" rtl="0" eaLnBrk="0" fontAlgn="base" hangingPunct="0">
              <a:spcBef>
                <a:spcPct val="0"/>
              </a:spcBef>
              <a:spcAft>
                <a:spcPct val="0"/>
              </a:spcAft>
              <a:buClr>
                <a:srgbClr val="000000"/>
              </a:buClr>
              <a:buSzPct val="100000"/>
              <a:buFont typeface="Times New Roman" panose="02020603050405020304" pitchFamily="18" charset="0"/>
              <a:defRPr sz="4200">
                <a:solidFill>
                  <a:srgbClr val="000000"/>
                </a:solidFill>
                <a:latin typeface="+mj-lt"/>
                <a:ea typeface="Arial Unicode MS" pitchFamily="34" charset="-128"/>
                <a:cs typeface="+mj-cs"/>
              </a:defRPr>
            </a:lvl1pPr>
            <a:lvl2pPr algn="l" defTabSz="449263" rtl="0" eaLnBrk="0" fontAlgn="base" hangingPunct="0">
              <a:spcBef>
                <a:spcPct val="0"/>
              </a:spcBef>
              <a:spcAft>
                <a:spcPct val="0"/>
              </a:spcAft>
              <a:buClr>
                <a:srgbClr val="000000"/>
              </a:buClr>
              <a:buSzPct val="100000"/>
              <a:buFont typeface="Times New Roman" panose="02020603050405020304" pitchFamily="18" charset="0"/>
              <a:defRPr sz="4200">
                <a:solidFill>
                  <a:srgbClr val="000000"/>
                </a:solidFill>
                <a:latin typeface="Times New Roman" pitchFamily="16" charset="0"/>
                <a:ea typeface="Arial Unicode MS" pitchFamily="34" charset="-128"/>
                <a:cs typeface="Arial Unicode MS" charset="0"/>
              </a:defRPr>
            </a:lvl2pPr>
            <a:lvl3pPr algn="l" defTabSz="449263" rtl="0" eaLnBrk="0" fontAlgn="base" hangingPunct="0">
              <a:spcBef>
                <a:spcPct val="0"/>
              </a:spcBef>
              <a:spcAft>
                <a:spcPct val="0"/>
              </a:spcAft>
              <a:buClr>
                <a:srgbClr val="000000"/>
              </a:buClr>
              <a:buSzPct val="100000"/>
              <a:buFont typeface="Times New Roman" panose="02020603050405020304" pitchFamily="18" charset="0"/>
              <a:defRPr sz="4200">
                <a:solidFill>
                  <a:srgbClr val="000000"/>
                </a:solidFill>
                <a:latin typeface="Times New Roman" pitchFamily="16" charset="0"/>
                <a:ea typeface="Arial Unicode MS" pitchFamily="34" charset="-128"/>
                <a:cs typeface="Arial Unicode MS" charset="0"/>
              </a:defRPr>
            </a:lvl3pPr>
            <a:lvl4pPr algn="l" defTabSz="449263" rtl="0" eaLnBrk="0" fontAlgn="base" hangingPunct="0">
              <a:spcBef>
                <a:spcPct val="0"/>
              </a:spcBef>
              <a:spcAft>
                <a:spcPct val="0"/>
              </a:spcAft>
              <a:buClr>
                <a:srgbClr val="000000"/>
              </a:buClr>
              <a:buSzPct val="100000"/>
              <a:buFont typeface="Times New Roman" panose="02020603050405020304" pitchFamily="18" charset="0"/>
              <a:defRPr sz="4200">
                <a:solidFill>
                  <a:srgbClr val="000000"/>
                </a:solidFill>
                <a:latin typeface="Times New Roman" pitchFamily="16" charset="0"/>
                <a:ea typeface="Arial Unicode MS" pitchFamily="34" charset="-128"/>
                <a:cs typeface="Arial Unicode MS" charset="0"/>
              </a:defRPr>
            </a:lvl4pPr>
            <a:lvl5pPr algn="l" defTabSz="449263" rtl="0" eaLnBrk="0" fontAlgn="base" hangingPunct="0">
              <a:spcBef>
                <a:spcPct val="0"/>
              </a:spcBef>
              <a:spcAft>
                <a:spcPct val="0"/>
              </a:spcAft>
              <a:buClr>
                <a:srgbClr val="000000"/>
              </a:buClr>
              <a:buSzPct val="100000"/>
              <a:buFont typeface="Times New Roman" panose="02020603050405020304" pitchFamily="18" charset="0"/>
              <a:defRPr sz="4200">
                <a:solidFill>
                  <a:srgbClr val="000000"/>
                </a:solidFill>
                <a:latin typeface="Times New Roman" pitchFamily="16" charset="0"/>
                <a:ea typeface="Arial Unicode MS" pitchFamily="34" charset="-128"/>
                <a:cs typeface="Arial Unicode MS" charset="0"/>
              </a:defRPr>
            </a:lvl5pPr>
            <a:lvl6pPr marL="2514600" indent="-228600" algn="l" defTabSz="449263" rtl="0" eaLnBrk="0" fontAlgn="base" hangingPunct="0">
              <a:spcBef>
                <a:spcPct val="0"/>
              </a:spcBef>
              <a:spcAft>
                <a:spcPct val="0"/>
              </a:spcAft>
              <a:buClr>
                <a:srgbClr val="000000"/>
              </a:buClr>
              <a:buSzPct val="100000"/>
              <a:buFont typeface="Times New Roman" pitchFamily="16" charset="0"/>
              <a:defRPr sz="4200">
                <a:solidFill>
                  <a:srgbClr val="000000"/>
                </a:solidFill>
                <a:latin typeface="Times New Roman" pitchFamily="16" charset="0"/>
                <a:cs typeface="Arial Unicode MS" charset="0"/>
              </a:defRPr>
            </a:lvl6pPr>
            <a:lvl7pPr marL="2971800" indent="-228600" algn="l" defTabSz="449263" rtl="0" eaLnBrk="0" fontAlgn="base" hangingPunct="0">
              <a:spcBef>
                <a:spcPct val="0"/>
              </a:spcBef>
              <a:spcAft>
                <a:spcPct val="0"/>
              </a:spcAft>
              <a:buClr>
                <a:srgbClr val="000000"/>
              </a:buClr>
              <a:buSzPct val="100000"/>
              <a:buFont typeface="Times New Roman" pitchFamily="16" charset="0"/>
              <a:defRPr sz="4200">
                <a:solidFill>
                  <a:srgbClr val="000000"/>
                </a:solidFill>
                <a:latin typeface="Times New Roman" pitchFamily="16" charset="0"/>
                <a:cs typeface="Arial Unicode MS" charset="0"/>
              </a:defRPr>
            </a:lvl7pPr>
            <a:lvl8pPr marL="3429000" indent="-228600" algn="l" defTabSz="449263" rtl="0" eaLnBrk="0" fontAlgn="base" hangingPunct="0">
              <a:spcBef>
                <a:spcPct val="0"/>
              </a:spcBef>
              <a:spcAft>
                <a:spcPct val="0"/>
              </a:spcAft>
              <a:buClr>
                <a:srgbClr val="000000"/>
              </a:buClr>
              <a:buSzPct val="100000"/>
              <a:buFont typeface="Times New Roman" pitchFamily="16" charset="0"/>
              <a:defRPr sz="4200">
                <a:solidFill>
                  <a:srgbClr val="000000"/>
                </a:solidFill>
                <a:latin typeface="Times New Roman" pitchFamily="16" charset="0"/>
                <a:cs typeface="Arial Unicode MS" charset="0"/>
              </a:defRPr>
            </a:lvl8pPr>
            <a:lvl9pPr marL="3886200" indent="-228600" algn="l" defTabSz="449263" rtl="0" eaLnBrk="0" fontAlgn="base" hangingPunct="0">
              <a:spcBef>
                <a:spcPct val="0"/>
              </a:spcBef>
              <a:spcAft>
                <a:spcPct val="0"/>
              </a:spcAft>
              <a:buClr>
                <a:srgbClr val="000000"/>
              </a:buClr>
              <a:buSzPct val="100000"/>
              <a:buFont typeface="Times New Roman" pitchFamily="16" charset="0"/>
              <a:defRPr sz="4200">
                <a:solidFill>
                  <a:srgbClr val="000000"/>
                </a:solidFill>
                <a:latin typeface="Times New Roman" pitchFamily="16" charset="0"/>
                <a:cs typeface="Arial Unicode MS" charset="0"/>
              </a:defRPr>
            </a:lvl9pPr>
          </a:lstStyle>
          <a:p>
            <a:pPr>
              <a:defRPr/>
            </a:pPr>
            <a:r>
              <a:rPr lang="de-DE" altLang="de-DE" kern="0">
                <a:latin typeface="Berlin Sans FB" panose="020E0602020502020306" pitchFamily="34" charset="77"/>
              </a:rPr>
              <a:t>         </a:t>
            </a:r>
            <a:r>
              <a:rPr lang="de-DE" altLang="de-DE" kern="0">
                <a:solidFill>
                  <a:srgbClr val="216146"/>
                </a:solidFill>
                <a:latin typeface="Berlin Sans FB" panose="020E0602020502020306" pitchFamily="34" charset="77"/>
              </a:rPr>
              <a:t>Praktische Umsetzung</a:t>
            </a:r>
            <a:endParaRPr lang="de-DE" altLang="de-DE" kern="0" dirty="0">
              <a:solidFill>
                <a:srgbClr val="216146"/>
              </a:solidFill>
              <a:latin typeface="Berlin Sans FB" panose="020E0602020502020306" pitchFamily="34" charset="77"/>
            </a:endParaRPr>
          </a:p>
        </p:txBody>
      </p:sp>
      <p:sp>
        <p:nvSpPr>
          <p:cNvPr id="4" name="Textfeld 3">
            <a:extLst>
              <a:ext uri="{FF2B5EF4-FFF2-40B4-BE49-F238E27FC236}">
                <a16:creationId xmlns:a16="http://schemas.microsoft.com/office/drawing/2014/main" id="{799F9D86-217A-934C-B5C3-DAF44AAE8796}"/>
              </a:ext>
            </a:extLst>
          </p:cNvPr>
          <p:cNvSpPr txBox="1"/>
          <p:nvPr/>
        </p:nvSpPr>
        <p:spPr>
          <a:xfrm>
            <a:off x="958850" y="1662113"/>
            <a:ext cx="8208963" cy="3139321"/>
          </a:xfrm>
          <a:prstGeom prst="rect">
            <a:avLst/>
          </a:prstGeom>
          <a:noFill/>
        </p:spPr>
        <p:txBody>
          <a:bodyPr>
            <a:spAutoFit/>
          </a:bodyPr>
          <a:lstStyle/>
          <a:p>
            <a:pPr marL="285750" indent="-285750">
              <a:spcBef>
                <a:spcPts val="600"/>
              </a:spcBef>
              <a:buFont typeface="Arial" panose="020B0604020202020204" pitchFamily="34" charset="0"/>
              <a:buChar char="•"/>
              <a:defRPr/>
            </a:pPr>
            <a:r>
              <a:rPr lang="de-DE" sz="2000" dirty="0">
                <a:solidFill>
                  <a:schemeClr val="tx1"/>
                </a:solidFill>
                <a:latin typeface="Grundschrift" panose="03010100010101010101" pitchFamily="66" charset="0"/>
              </a:rPr>
              <a:t>Klassenrat, Schulhofrat, Ferienrat, Schülerparlament </a:t>
            </a:r>
          </a:p>
          <a:p>
            <a:pPr marL="285750" indent="-285750">
              <a:spcBef>
                <a:spcPts val="600"/>
              </a:spcBef>
              <a:buFont typeface="Arial" panose="020B0604020202020204" pitchFamily="34" charset="0"/>
              <a:buChar char="•"/>
              <a:defRPr/>
            </a:pPr>
            <a:r>
              <a:rPr lang="de-DE" sz="2000" dirty="0" err="1">
                <a:solidFill>
                  <a:schemeClr val="tx1"/>
                </a:solidFill>
                <a:latin typeface="Grundschrift" panose="03010100010101010101" pitchFamily="66" charset="0"/>
              </a:rPr>
              <a:t>SuS</a:t>
            </a:r>
            <a:r>
              <a:rPr lang="de-DE" sz="2000" dirty="0">
                <a:solidFill>
                  <a:schemeClr val="tx1"/>
                </a:solidFill>
                <a:latin typeface="Grundschrift" panose="03010100010101010101" pitchFamily="66" charset="0"/>
              </a:rPr>
              <a:t> erleben und praktizieren Selbst- und Mitbestimmung </a:t>
            </a:r>
          </a:p>
          <a:p>
            <a:pPr marL="285750" indent="-285750">
              <a:spcBef>
                <a:spcPts val="600"/>
              </a:spcBef>
              <a:buFont typeface="Arial" panose="020B0604020202020204" pitchFamily="34" charset="0"/>
              <a:buChar char="•"/>
              <a:defRPr/>
            </a:pPr>
            <a:r>
              <a:rPr lang="de-DE" sz="2000" dirty="0">
                <a:solidFill>
                  <a:schemeClr val="tx1"/>
                </a:solidFill>
                <a:latin typeface="Grundschrift" panose="03010100010101010101" pitchFamily="66" charset="0"/>
              </a:rPr>
              <a:t>SuS fühlen sich eingebunden in Planungs- und Entscheidungsprozesse</a:t>
            </a:r>
          </a:p>
          <a:p>
            <a:pPr marL="285750" indent="-285750">
              <a:spcBef>
                <a:spcPts val="600"/>
              </a:spcBef>
              <a:buFont typeface="Arial" panose="020B0604020202020204" pitchFamily="34" charset="0"/>
              <a:buChar char="•"/>
              <a:defRPr/>
            </a:pPr>
            <a:r>
              <a:rPr lang="de-DE" sz="2000" dirty="0">
                <a:solidFill>
                  <a:schemeClr val="tx1"/>
                </a:solidFill>
                <a:latin typeface="Grundschrift" panose="03010100010101010101" pitchFamily="66" charset="0"/>
              </a:rPr>
              <a:t>SuS merken, dass sie selbst durch die Beteiligung an Diskussionen, durch Äußerung und Begründung der eigenen Meinung auf das Zusammenleben in der Klasse Einfluss nehmen können.</a:t>
            </a:r>
          </a:p>
          <a:p>
            <a:pPr marL="285750" indent="-285750">
              <a:spcBef>
                <a:spcPts val="600"/>
              </a:spcBef>
              <a:buFont typeface="Arial" panose="020B0604020202020204" pitchFamily="34" charset="0"/>
              <a:buChar char="•"/>
              <a:defRPr/>
            </a:pPr>
            <a:r>
              <a:rPr lang="de-DE" sz="2000" dirty="0">
                <a:solidFill>
                  <a:schemeClr val="tx1"/>
                </a:solidFill>
                <a:latin typeface="Grundschrift" panose="03010100010101010101" pitchFamily="66" charset="0"/>
              </a:rPr>
              <a:t>Förderung personaler Kompetenzen: Selbstständigkeit, Selbstvertrauen, Verantwortungsfähigkeit, Emotionalität, Kommunikationsfähigkeit</a:t>
            </a:r>
            <a:endParaRPr lang="de-DE" dirty="0">
              <a:solidFill>
                <a:schemeClr val="tx1"/>
              </a:solidFill>
              <a:latin typeface="Grundschrift" panose="03010100010101010101" pitchFamily="66" charset="0"/>
            </a:endParaRPr>
          </a:p>
          <a:p>
            <a:pPr>
              <a:defRPr/>
            </a:pPr>
            <a:endParaRPr lang="de-DE" dirty="0">
              <a:solidFill>
                <a:schemeClr val="tx1"/>
              </a:solidFill>
            </a:endParaRPr>
          </a:p>
        </p:txBody>
      </p:sp>
      <p:pic>
        <p:nvPicPr>
          <p:cNvPr id="23556" name="Picture 3" descr="Stern (orden für präsidenten)">
            <a:extLst>
              <a:ext uri="{FF2B5EF4-FFF2-40B4-BE49-F238E27FC236}">
                <a16:creationId xmlns:a16="http://schemas.microsoft.com/office/drawing/2014/main" id="{50DA7BA3-C921-BF45-B946-D3E91F679D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1175" y="5229225"/>
            <a:ext cx="1035050" cy="103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Bild 16" descr="Schiedsrichter">
            <a:extLst>
              <a:ext uri="{FF2B5EF4-FFF2-40B4-BE49-F238E27FC236}">
                <a16:creationId xmlns:a16="http://schemas.microsoft.com/office/drawing/2014/main" id="{ECA98000-13CC-F541-A278-46A964EE64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71688" y="5229225"/>
            <a:ext cx="1033462" cy="10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8" name="Picture 5" descr="Bildergebnis für klangschalen">
            <a:extLst>
              <a:ext uri="{FF2B5EF4-FFF2-40B4-BE49-F238E27FC236}">
                <a16:creationId xmlns:a16="http://schemas.microsoft.com/office/drawing/2014/main" id="{117EC44E-7539-AF4D-802B-318C8408DD1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21325" y="5251450"/>
            <a:ext cx="1235075" cy="925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9" name="Bild 7" descr="http://images.clipartpanda.com/pencil-and-notebook-clipart-9TzEazMjc.jpeg">
            <a:extLst>
              <a:ext uri="{FF2B5EF4-FFF2-40B4-BE49-F238E27FC236}">
                <a16:creationId xmlns:a16="http://schemas.microsoft.com/office/drawing/2014/main" id="{F809FD7C-4283-C143-84E9-0FB077FC911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48563" y="5176838"/>
            <a:ext cx="1219200" cy="106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0" name="Bild 76" descr="Bildergebnis für time timer">
            <a:extLst>
              <a:ext uri="{FF2B5EF4-FFF2-40B4-BE49-F238E27FC236}">
                <a16:creationId xmlns:a16="http://schemas.microsoft.com/office/drawing/2014/main" id="{13B94E00-7668-E64C-99A7-0CE06B730AC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44913" y="5106988"/>
            <a:ext cx="11811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016424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ext Box 1">
            <a:extLst>
              <a:ext uri="{FF2B5EF4-FFF2-40B4-BE49-F238E27FC236}">
                <a16:creationId xmlns:a16="http://schemas.microsoft.com/office/drawing/2014/main" id="{133F2452-EFFE-433E-A914-1BF5DF129121}"/>
              </a:ext>
            </a:extLst>
          </p:cNvPr>
          <p:cNvSpPr txBox="1">
            <a:spLocks noChangeArrowheads="1"/>
          </p:cNvSpPr>
          <p:nvPr/>
        </p:nvSpPr>
        <p:spPr bwMode="auto">
          <a:xfrm>
            <a:off x="2214563" y="285750"/>
            <a:ext cx="6500812" cy="11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1pPr>
            <a:lvl2pPr marL="37931725" indent="-37474525">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1" hangingPunct="1">
              <a:buSzPct val="100000"/>
            </a:pPr>
            <a:r>
              <a:rPr lang="de-DE" altLang="de-DE" sz="2000" b="1">
                <a:solidFill>
                  <a:srgbClr val="000000"/>
                </a:solidFill>
                <a:latin typeface="Times New Roman" panose="02020603050405020304" pitchFamily="18" charset="0"/>
              </a:rPr>
              <a:t> </a:t>
            </a:r>
            <a:r>
              <a:rPr lang="de-DE" altLang="de-DE" sz="4400">
                <a:solidFill>
                  <a:srgbClr val="27483F"/>
                </a:solidFill>
                <a:latin typeface="Berlin Sans FB" panose="020E0602020502020306" pitchFamily="34" charset="0"/>
              </a:rPr>
              <a:t>Schulkonzept - Leitbild</a:t>
            </a:r>
          </a:p>
        </p:txBody>
      </p:sp>
      <p:sp>
        <p:nvSpPr>
          <p:cNvPr id="53251" name="Text Box 2">
            <a:extLst>
              <a:ext uri="{FF2B5EF4-FFF2-40B4-BE49-F238E27FC236}">
                <a16:creationId xmlns:a16="http://schemas.microsoft.com/office/drawing/2014/main" id="{128E6F88-FEEA-4576-838D-DAB33F2572BE}"/>
              </a:ext>
            </a:extLst>
          </p:cNvPr>
          <p:cNvSpPr txBox="1">
            <a:spLocks noChangeArrowheads="1"/>
          </p:cNvSpPr>
          <p:nvPr/>
        </p:nvSpPr>
        <p:spPr bwMode="auto">
          <a:xfrm>
            <a:off x="928688" y="1687513"/>
            <a:ext cx="7715250" cy="3306762"/>
          </a:xfrm>
          <a:prstGeom prst="rect">
            <a:avLst/>
          </a:prstGeom>
          <a:solidFill>
            <a:srgbClr val="9FC5D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tabLst>
                <a:tab pos="569913" algn="l"/>
                <a:tab pos="1484313" algn="l"/>
                <a:tab pos="2398713" algn="l"/>
                <a:tab pos="3313113" algn="l"/>
                <a:tab pos="4227513" algn="l"/>
                <a:tab pos="5141913" algn="l"/>
                <a:tab pos="6056313" algn="l"/>
                <a:tab pos="6970713" algn="l"/>
                <a:tab pos="7885113" algn="l"/>
                <a:tab pos="8799513" algn="l"/>
                <a:tab pos="9713913"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1pPr>
            <a:lvl2pPr marL="37931725" indent="-37474525">
              <a:tabLst>
                <a:tab pos="569913" algn="l"/>
                <a:tab pos="1484313" algn="l"/>
                <a:tab pos="2398713" algn="l"/>
                <a:tab pos="3313113" algn="l"/>
                <a:tab pos="4227513" algn="l"/>
                <a:tab pos="5141913" algn="l"/>
                <a:tab pos="6056313" algn="l"/>
                <a:tab pos="6970713" algn="l"/>
                <a:tab pos="7885113" algn="l"/>
                <a:tab pos="8799513" algn="l"/>
                <a:tab pos="9713913"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569913" algn="l"/>
                <a:tab pos="1484313" algn="l"/>
                <a:tab pos="2398713" algn="l"/>
                <a:tab pos="3313113" algn="l"/>
                <a:tab pos="4227513" algn="l"/>
                <a:tab pos="5141913" algn="l"/>
                <a:tab pos="6056313" algn="l"/>
                <a:tab pos="6970713" algn="l"/>
                <a:tab pos="7885113" algn="l"/>
                <a:tab pos="8799513" algn="l"/>
                <a:tab pos="9713913"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569913" algn="l"/>
                <a:tab pos="1484313" algn="l"/>
                <a:tab pos="2398713" algn="l"/>
                <a:tab pos="3313113" algn="l"/>
                <a:tab pos="4227513" algn="l"/>
                <a:tab pos="5141913" algn="l"/>
                <a:tab pos="6056313" algn="l"/>
                <a:tab pos="6970713" algn="l"/>
                <a:tab pos="7885113" algn="l"/>
                <a:tab pos="8799513" algn="l"/>
                <a:tab pos="9713913"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569913" algn="l"/>
                <a:tab pos="1484313" algn="l"/>
                <a:tab pos="2398713" algn="l"/>
                <a:tab pos="3313113" algn="l"/>
                <a:tab pos="4227513" algn="l"/>
                <a:tab pos="5141913" algn="l"/>
                <a:tab pos="6056313" algn="l"/>
                <a:tab pos="6970713" algn="l"/>
                <a:tab pos="7885113" algn="l"/>
                <a:tab pos="8799513" algn="l"/>
                <a:tab pos="9713913"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spcBef>
                <a:spcPct val="0"/>
              </a:spcBef>
              <a:spcAft>
                <a:spcPct val="0"/>
              </a:spcAft>
              <a:tabLst>
                <a:tab pos="569913" algn="l"/>
                <a:tab pos="1484313" algn="l"/>
                <a:tab pos="2398713" algn="l"/>
                <a:tab pos="3313113" algn="l"/>
                <a:tab pos="4227513" algn="l"/>
                <a:tab pos="5141913" algn="l"/>
                <a:tab pos="6056313" algn="l"/>
                <a:tab pos="6970713" algn="l"/>
                <a:tab pos="7885113" algn="l"/>
                <a:tab pos="8799513" algn="l"/>
                <a:tab pos="9713913"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spcBef>
                <a:spcPct val="0"/>
              </a:spcBef>
              <a:spcAft>
                <a:spcPct val="0"/>
              </a:spcAft>
              <a:tabLst>
                <a:tab pos="569913" algn="l"/>
                <a:tab pos="1484313" algn="l"/>
                <a:tab pos="2398713" algn="l"/>
                <a:tab pos="3313113" algn="l"/>
                <a:tab pos="4227513" algn="l"/>
                <a:tab pos="5141913" algn="l"/>
                <a:tab pos="6056313" algn="l"/>
                <a:tab pos="6970713" algn="l"/>
                <a:tab pos="7885113" algn="l"/>
                <a:tab pos="8799513" algn="l"/>
                <a:tab pos="9713913"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spcBef>
                <a:spcPct val="0"/>
              </a:spcBef>
              <a:spcAft>
                <a:spcPct val="0"/>
              </a:spcAft>
              <a:tabLst>
                <a:tab pos="569913" algn="l"/>
                <a:tab pos="1484313" algn="l"/>
                <a:tab pos="2398713" algn="l"/>
                <a:tab pos="3313113" algn="l"/>
                <a:tab pos="4227513" algn="l"/>
                <a:tab pos="5141913" algn="l"/>
                <a:tab pos="6056313" algn="l"/>
                <a:tab pos="6970713" algn="l"/>
                <a:tab pos="7885113" algn="l"/>
                <a:tab pos="8799513" algn="l"/>
                <a:tab pos="9713913"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spcBef>
                <a:spcPct val="0"/>
              </a:spcBef>
              <a:spcAft>
                <a:spcPct val="0"/>
              </a:spcAft>
              <a:tabLst>
                <a:tab pos="569913" algn="l"/>
                <a:tab pos="1484313" algn="l"/>
                <a:tab pos="2398713" algn="l"/>
                <a:tab pos="3313113" algn="l"/>
                <a:tab pos="4227513" algn="l"/>
                <a:tab pos="5141913" algn="l"/>
                <a:tab pos="6056313" algn="l"/>
                <a:tab pos="6970713" algn="l"/>
                <a:tab pos="7885113" algn="l"/>
                <a:tab pos="8799513" algn="l"/>
                <a:tab pos="9713913"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1" hangingPunct="1">
              <a:spcBef>
                <a:spcPts val="200"/>
              </a:spcBef>
              <a:buSzPct val="90000"/>
            </a:pPr>
            <a:endParaRPr lang="de-DE" altLang="de-DE" sz="800" b="1">
              <a:solidFill>
                <a:srgbClr val="670F0D"/>
              </a:solidFill>
            </a:endParaRPr>
          </a:p>
          <a:p>
            <a:pPr eaLnBrk="1" hangingPunct="1">
              <a:spcBef>
                <a:spcPts val="900"/>
              </a:spcBef>
              <a:buSzPct val="90000"/>
            </a:pPr>
            <a:r>
              <a:rPr lang="de-DE" altLang="de-DE" sz="4000" b="1">
                <a:solidFill>
                  <a:srgbClr val="670F0D"/>
                </a:solidFill>
              </a:rPr>
              <a:t>Bildung für nachhaltige Entwicklung (BNE) - </a:t>
            </a:r>
            <a:r>
              <a:rPr lang="de-DE" altLang="de-DE" sz="3600">
                <a:solidFill>
                  <a:srgbClr val="670F0D"/>
                </a:solidFill>
              </a:rPr>
              <a:t>Anschlussfähigkeit schaffen und globales Lernen anregen.</a:t>
            </a:r>
          </a:p>
          <a:p>
            <a:pPr eaLnBrk="1" hangingPunct="1">
              <a:spcBef>
                <a:spcPts val="900"/>
              </a:spcBef>
              <a:buSzPct val="90000"/>
            </a:pPr>
            <a:endParaRPr lang="de-DE" altLang="de-DE" sz="3600">
              <a:solidFill>
                <a:srgbClr val="670F0D"/>
              </a:solidFill>
            </a:endParaRPr>
          </a:p>
        </p:txBody>
      </p:sp>
      <p:sp>
        <p:nvSpPr>
          <p:cNvPr id="53252" name="Rectangle 3">
            <a:extLst>
              <a:ext uri="{FF2B5EF4-FFF2-40B4-BE49-F238E27FC236}">
                <a16:creationId xmlns:a16="http://schemas.microsoft.com/office/drawing/2014/main" id="{0CFD608D-8699-4F07-B1AA-CCD3202AA0EF}"/>
              </a:ext>
            </a:extLst>
          </p:cNvPr>
          <p:cNvSpPr>
            <a:spLocks noChangeArrowheads="1"/>
          </p:cNvSpPr>
          <p:nvPr/>
        </p:nvSpPr>
        <p:spPr bwMode="auto">
          <a:xfrm>
            <a:off x="0" y="0"/>
            <a:ext cx="9144000" cy="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1pPr>
            <a:lvl2pPr marL="37931725" indent="-37474525">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2pPr>
            <a:lvl3pPr>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3pPr>
            <a:lvl4pPr>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4pPr>
            <a:lvl5pPr>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spcBef>
                <a:spcPct val="0"/>
              </a:spcBef>
              <a:spcAft>
                <a:spcPct val="0"/>
              </a:spcAf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spcBef>
                <a:spcPct val="0"/>
              </a:spcBef>
              <a:spcAft>
                <a:spcPct val="0"/>
              </a:spcAf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spcBef>
                <a:spcPct val="0"/>
              </a:spcBef>
              <a:spcAft>
                <a:spcPct val="0"/>
              </a:spcAf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spcBef>
                <a:spcPct val="0"/>
              </a:spcBef>
              <a:spcAft>
                <a:spcPct val="0"/>
              </a:spcAf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1" hangingPunct="1">
              <a:buClr>
                <a:srgbClr val="000000"/>
              </a:buClr>
              <a:buSzPct val="100000"/>
              <a:buFont typeface="Times New Roman" panose="02020603050405020304" pitchFamily="18" charset="0"/>
              <a:buNone/>
            </a:pPr>
            <a:endParaRPr lang="de-DE" altLang="de-DE"/>
          </a:p>
        </p:txBody>
      </p:sp>
      <p:pic>
        <p:nvPicPr>
          <p:cNvPr id="53253" name="Picture 4">
            <a:extLst>
              <a:ext uri="{FF2B5EF4-FFF2-40B4-BE49-F238E27FC236}">
                <a16:creationId xmlns:a16="http://schemas.microsoft.com/office/drawing/2014/main" id="{D5F0B43A-8521-4A1D-BCF8-F4F0577D30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9840000">
            <a:off x="890588" y="190500"/>
            <a:ext cx="1189037" cy="124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53254" name="Rechteck 5">
            <a:extLst>
              <a:ext uri="{FF2B5EF4-FFF2-40B4-BE49-F238E27FC236}">
                <a16:creationId xmlns:a16="http://schemas.microsoft.com/office/drawing/2014/main" id="{62BD30C6-A216-4D55-9EEA-C70B05ED14D1}"/>
              </a:ext>
            </a:extLst>
          </p:cNvPr>
          <p:cNvSpPr>
            <a:spLocks noChangeArrowheads="1"/>
          </p:cNvSpPr>
          <p:nvPr/>
        </p:nvSpPr>
        <p:spPr bwMode="auto">
          <a:xfrm>
            <a:off x="5929313" y="5143500"/>
            <a:ext cx="27146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1pPr>
            <a:lvl2pPr marL="37931725" indent="-37474525">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2pPr>
            <a:lvl3pPr>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3pPr>
            <a:lvl4pPr>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4pPr>
            <a:lvl5pPr>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spcBef>
                <a:spcPct val="0"/>
              </a:spcBef>
              <a:spcAft>
                <a:spcPct val="0"/>
              </a:spcAf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spcBef>
                <a:spcPct val="0"/>
              </a:spcBef>
              <a:spcAft>
                <a:spcPct val="0"/>
              </a:spcAf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spcBef>
                <a:spcPct val="0"/>
              </a:spcBef>
              <a:spcAft>
                <a:spcPct val="0"/>
              </a:spcAf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spcBef>
                <a:spcPct val="0"/>
              </a:spcBef>
              <a:spcAft>
                <a:spcPct val="0"/>
              </a:spcAf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r" eaLnBrk="1" hangingPunct="1">
              <a:buClr>
                <a:srgbClr val="000000"/>
              </a:buClr>
              <a:buSzPct val="100000"/>
              <a:buFont typeface="Times New Roman" panose="02020603050405020304" pitchFamily="18" charset="0"/>
              <a:buNone/>
            </a:pPr>
            <a:r>
              <a:rPr lang="de-DE" altLang="de-DE" sz="2400">
                <a:solidFill>
                  <a:schemeClr val="tx1"/>
                </a:solidFill>
              </a:rPr>
              <a:t>www.bne-portal.de </a:t>
            </a:r>
          </a:p>
        </p:txBody>
      </p: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4">
            <a:extLst>
              <a:ext uri="{FF2B5EF4-FFF2-40B4-BE49-F238E27FC236}">
                <a16:creationId xmlns:a16="http://schemas.microsoft.com/office/drawing/2014/main" id="{0DF02881-DBE8-46A3-A6E8-F1768BBEBB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9840000">
            <a:off x="890588" y="190500"/>
            <a:ext cx="1189037" cy="124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55299" name="Rechteck 3">
            <a:extLst>
              <a:ext uri="{FF2B5EF4-FFF2-40B4-BE49-F238E27FC236}">
                <a16:creationId xmlns:a16="http://schemas.microsoft.com/office/drawing/2014/main" id="{2BA682F0-33CC-4ADE-A433-38DD7D397FC9}"/>
              </a:ext>
            </a:extLst>
          </p:cNvPr>
          <p:cNvSpPr>
            <a:spLocks noChangeArrowheads="1"/>
          </p:cNvSpPr>
          <p:nvPr/>
        </p:nvSpPr>
        <p:spPr bwMode="auto">
          <a:xfrm>
            <a:off x="2362200" y="430213"/>
            <a:ext cx="6096000"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1pPr>
            <a:lvl2pPr marL="37931725" indent="-37474525">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2pPr>
            <a:lvl3pPr>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3pPr>
            <a:lvl4pPr>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4pPr>
            <a:lvl5pPr>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spcBef>
                <a:spcPct val="0"/>
              </a:spcBef>
              <a:spcAft>
                <a:spcPct val="0"/>
              </a:spcAf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spcBef>
                <a:spcPct val="0"/>
              </a:spcBef>
              <a:spcAft>
                <a:spcPct val="0"/>
              </a:spcAf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spcBef>
                <a:spcPct val="0"/>
              </a:spcBef>
              <a:spcAft>
                <a:spcPct val="0"/>
              </a:spcAf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spcBef>
                <a:spcPct val="0"/>
              </a:spcBef>
              <a:spcAft>
                <a:spcPct val="0"/>
              </a:spcAf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a:r>
              <a:rPr lang="de-DE" altLang="de-DE" sz="4400">
                <a:solidFill>
                  <a:srgbClr val="27483F"/>
                </a:solidFill>
                <a:latin typeface="Berlin Sans FB" panose="020E0602020502020306" pitchFamily="34" charset="0"/>
              </a:rPr>
              <a:t> BNE möchte, …</a:t>
            </a:r>
            <a:endParaRPr lang="de-DE" altLang="de-DE" sz="4400">
              <a:solidFill>
                <a:srgbClr val="749DBE"/>
              </a:solidFill>
            </a:endParaRPr>
          </a:p>
        </p:txBody>
      </p:sp>
      <p:sp>
        <p:nvSpPr>
          <p:cNvPr id="55300" name="Rechteck 4">
            <a:extLst>
              <a:ext uri="{FF2B5EF4-FFF2-40B4-BE49-F238E27FC236}">
                <a16:creationId xmlns:a16="http://schemas.microsoft.com/office/drawing/2014/main" id="{C6D0DD9F-99B7-487A-BC8E-4DFE2637993A}"/>
              </a:ext>
            </a:extLst>
          </p:cNvPr>
          <p:cNvSpPr>
            <a:spLocks noChangeArrowheads="1"/>
          </p:cNvSpPr>
          <p:nvPr/>
        </p:nvSpPr>
        <p:spPr bwMode="auto">
          <a:xfrm>
            <a:off x="741363" y="1601788"/>
            <a:ext cx="807878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1pPr>
            <a:lvl2pPr marL="37931725" indent="-37474525">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2pPr>
            <a:lvl3pPr>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3pPr>
            <a:lvl4pPr>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4pPr>
            <a:lvl5pPr>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spcBef>
                <a:spcPct val="0"/>
              </a:spcBef>
              <a:spcAft>
                <a:spcPct val="0"/>
              </a:spcAf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spcBef>
                <a:spcPct val="0"/>
              </a:spcBef>
              <a:spcAft>
                <a:spcPct val="0"/>
              </a:spcAf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spcBef>
                <a:spcPct val="0"/>
              </a:spcBef>
              <a:spcAft>
                <a:spcPct val="0"/>
              </a:spcAf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spcBef>
                <a:spcPct val="0"/>
              </a:spcBef>
              <a:spcAft>
                <a:spcPct val="0"/>
              </a:spcAf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a:spcAft>
                <a:spcPts val="1200"/>
              </a:spcAft>
            </a:pPr>
            <a:r>
              <a:rPr lang="de-DE" altLang="de-DE" sz="2000" b="1" dirty="0">
                <a:solidFill>
                  <a:srgbClr val="216146"/>
                </a:solidFill>
              </a:rPr>
              <a:t>... </a:t>
            </a:r>
            <a:r>
              <a:rPr lang="de-DE" altLang="de-DE" sz="2000" dirty="0">
                <a:solidFill>
                  <a:srgbClr val="216146"/>
                </a:solidFill>
                <a:latin typeface="Grundschrift" panose="03010100010101010101" pitchFamily="66" charset="0"/>
              </a:rPr>
              <a:t>dass jedes Kind über Fähigkeiten, Fertigkeiten und Wissensbestände verfügt, um zukunftsfähige Veränderungen in seiner </a:t>
            </a:r>
            <a:r>
              <a:rPr lang="de-DE" altLang="de-DE" sz="2000" i="1" dirty="0">
                <a:solidFill>
                  <a:srgbClr val="216146"/>
                </a:solidFill>
                <a:latin typeface="Grundschrift" panose="03010100010101010101" pitchFamily="66" charset="0"/>
              </a:rPr>
              <a:t>Lebenswelt</a:t>
            </a:r>
            <a:r>
              <a:rPr lang="de-DE" altLang="de-DE" sz="2000" dirty="0">
                <a:solidFill>
                  <a:srgbClr val="216146"/>
                </a:solidFill>
                <a:latin typeface="Grundschrift" panose="03010100010101010101" pitchFamily="66" charset="0"/>
              </a:rPr>
              <a:t>, in seiner U</a:t>
            </a:r>
            <a:r>
              <a:rPr lang="de-DE" altLang="de-DE" sz="2000" i="1" dirty="0">
                <a:solidFill>
                  <a:srgbClr val="216146"/>
                </a:solidFill>
                <a:latin typeface="Grundschrift" panose="03010100010101010101" pitchFamily="66" charset="0"/>
              </a:rPr>
              <a:t>mwelt</a:t>
            </a:r>
            <a:r>
              <a:rPr lang="de-DE" altLang="de-DE" sz="2000" dirty="0">
                <a:solidFill>
                  <a:srgbClr val="216146"/>
                </a:solidFill>
                <a:latin typeface="Grundschrift" panose="03010100010101010101" pitchFamily="66" charset="0"/>
              </a:rPr>
              <a:t>, und in seinem sozialen Handeln </a:t>
            </a:r>
            <a:r>
              <a:rPr lang="de-DE" altLang="de-DE" sz="2000" dirty="0">
                <a:solidFill>
                  <a:srgbClr val="216146"/>
                </a:solidFill>
                <a:latin typeface="Grundschrift" panose="03010100010101010101" pitchFamily="66" charset="0"/>
                <a:sym typeface="Symbol" panose="05050102010706020507" pitchFamily="18" charset="2"/>
              </a:rPr>
              <a:t></a:t>
            </a:r>
            <a:r>
              <a:rPr lang="de-DE" altLang="de-DE" sz="2000" i="1" dirty="0">
                <a:solidFill>
                  <a:srgbClr val="216146"/>
                </a:solidFill>
                <a:latin typeface="Grundschrift" panose="03010100010101010101" pitchFamily="66" charset="0"/>
              </a:rPr>
              <a:t>Mitwelt</a:t>
            </a:r>
            <a:r>
              <a:rPr lang="de-DE" altLang="de-DE" sz="2000" dirty="0">
                <a:solidFill>
                  <a:srgbClr val="216146"/>
                </a:solidFill>
                <a:latin typeface="Grundschrift" panose="03010100010101010101" pitchFamily="66" charset="0"/>
                <a:sym typeface="Symbol" panose="05050102010706020507" pitchFamily="18" charset="2"/>
              </a:rPr>
              <a:t></a:t>
            </a:r>
            <a:r>
              <a:rPr lang="de-DE" altLang="de-DE" sz="2000" dirty="0">
                <a:solidFill>
                  <a:srgbClr val="216146"/>
                </a:solidFill>
                <a:latin typeface="Grundschrift" panose="03010100010101010101" pitchFamily="66" charset="0"/>
              </a:rPr>
              <a:t> möglich zu machen</a:t>
            </a:r>
            <a:r>
              <a:rPr lang="de-DE" altLang="de-DE" sz="2000" b="1" dirty="0">
                <a:solidFill>
                  <a:srgbClr val="216146"/>
                </a:solidFill>
                <a:latin typeface="Grundschrift" panose="03010100010101010101" pitchFamily="66" charset="0"/>
              </a:rPr>
              <a:t>.</a:t>
            </a:r>
          </a:p>
        </p:txBody>
      </p:sp>
      <p:pic>
        <p:nvPicPr>
          <p:cNvPr id="55301" name="Grafik 1">
            <a:extLst>
              <a:ext uri="{FF2B5EF4-FFF2-40B4-BE49-F238E27FC236}">
                <a16:creationId xmlns:a16="http://schemas.microsoft.com/office/drawing/2014/main" id="{F4482DB3-3356-4B1A-BADA-47CE0DB61AA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71550" y="3213100"/>
            <a:ext cx="3635375" cy="272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2" name="Grafik 2">
            <a:extLst>
              <a:ext uri="{FF2B5EF4-FFF2-40B4-BE49-F238E27FC236}">
                <a16:creationId xmlns:a16="http://schemas.microsoft.com/office/drawing/2014/main" id="{34A3FA1C-E657-4807-9906-95D619EBA98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113338" y="3222625"/>
            <a:ext cx="3622675" cy="271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ext Box 1">
            <a:extLst>
              <a:ext uri="{FF2B5EF4-FFF2-40B4-BE49-F238E27FC236}">
                <a16:creationId xmlns:a16="http://schemas.microsoft.com/office/drawing/2014/main" id="{1D30ACFD-34DD-4E39-A176-B32CC62BAECF}"/>
              </a:ext>
            </a:extLst>
          </p:cNvPr>
          <p:cNvSpPr txBox="1">
            <a:spLocks noChangeArrowheads="1"/>
          </p:cNvSpPr>
          <p:nvPr/>
        </p:nvSpPr>
        <p:spPr bwMode="auto">
          <a:xfrm>
            <a:off x="914400" y="277813"/>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1pPr>
            <a:lvl2pPr marL="37931725" indent="-37474525">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1" hangingPunct="1">
              <a:buSzPct val="100000"/>
            </a:pPr>
            <a:r>
              <a:rPr lang="de-DE" altLang="de-DE" sz="4200" dirty="0">
                <a:solidFill>
                  <a:srgbClr val="000000"/>
                </a:solidFill>
                <a:latin typeface="Times New Roman" panose="02020603050405020304" pitchFamily="18" charset="0"/>
              </a:rPr>
              <a:t>          </a:t>
            </a:r>
            <a:r>
              <a:rPr lang="de-DE" altLang="de-DE" sz="4400" dirty="0">
                <a:solidFill>
                  <a:srgbClr val="27483F"/>
                </a:solidFill>
                <a:cs typeface="Arial" panose="020B0604020202020204" pitchFamily="34" charset="0"/>
              </a:rPr>
              <a:t>Ausblick</a:t>
            </a:r>
          </a:p>
        </p:txBody>
      </p:sp>
      <p:sp>
        <p:nvSpPr>
          <p:cNvPr id="63491" name="Text Box 2">
            <a:extLst>
              <a:ext uri="{FF2B5EF4-FFF2-40B4-BE49-F238E27FC236}">
                <a16:creationId xmlns:a16="http://schemas.microsoft.com/office/drawing/2014/main" id="{6B6A550F-B13E-400B-8AA1-3E0B1365E1FD}"/>
              </a:ext>
            </a:extLst>
          </p:cNvPr>
          <p:cNvSpPr txBox="1">
            <a:spLocks noChangeArrowheads="1"/>
          </p:cNvSpPr>
          <p:nvPr/>
        </p:nvSpPr>
        <p:spPr bwMode="auto">
          <a:xfrm>
            <a:off x="832048" y="1649341"/>
            <a:ext cx="8132439" cy="473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341313" indent="-341313">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1pPr>
            <a:lvl2pPr marL="37931725" indent="-37474525">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1" hangingPunct="1">
              <a:spcBef>
                <a:spcPts val="0"/>
              </a:spcBef>
              <a:buClr>
                <a:srgbClr val="A0C6BA"/>
              </a:buClr>
              <a:buSzPct val="90000"/>
              <a:buFont typeface="Wingdings" pitchFamily="2" charset="2"/>
              <a:buChar char="v"/>
            </a:pPr>
            <a:r>
              <a:rPr lang="de-DE" altLang="de-DE" sz="1600" dirty="0">
                <a:solidFill>
                  <a:srgbClr val="000000"/>
                </a:solidFill>
                <a:latin typeface="Avenir Book" panose="02000503020000020003" pitchFamily="2" charset="0"/>
              </a:rPr>
              <a:t>Der Neubau: 3 Gebäudetrakten mit Mensa und 8 Klassen mit Differenzierungsräumen und einem Kunstfachraum  ist nahezu abgeschlossen. </a:t>
            </a:r>
            <a:br>
              <a:rPr lang="de-DE" altLang="de-DE" sz="1600" dirty="0">
                <a:solidFill>
                  <a:srgbClr val="000000"/>
                </a:solidFill>
                <a:latin typeface="Avenir Book" panose="02000503020000020003" pitchFamily="2" charset="0"/>
              </a:rPr>
            </a:br>
            <a:r>
              <a:rPr lang="de-DE" altLang="de-DE" sz="1600" dirty="0">
                <a:solidFill>
                  <a:srgbClr val="000000"/>
                </a:solidFill>
                <a:latin typeface="Avenir Book" panose="02000503020000020003" pitchFamily="2" charset="0"/>
              </a:rPr>
              <a:t>Auch die Turnhalle wurde saniert. </a:t>
            </a:r>
            <a:br>
              <a:rPr lang="de-DE" altLang="de-DE" sz="1600" dirty="0">
                <a:solidFill>
                  <a:srgbClr val="000000"/>
                </a:solidFill>
                <a:latin typeface="Avenir Book" panose="02000503020000020003" pitchFamily="2" charset="0"/>
              </a:rPr>
            </a:br>
            <a:r>
              <a:rPr lang="de-DE" altLang="de-DE" sz="1600" dirty="0">
                <a:solidFill>
                  <a:srgbClr val="000000"/>
                </a:solidFill>
                <a:latin typeface="Avenir Book" panose="02000503020000020003" pitchFamily="2" charset="0"/>
              </a:rPr>
              <a:t>Der Schulhof wurde neu gestaltet. </a:t>
            </a:r>
          </a:p>
          <a:p>
            <a:pPr eaLnBrk="1" hangingPunct="1">
              <a:spcBef>
                <a:spcPts val="0"/>
              </a:spcBef>
              <a:buClr>
                <a:srgbClr val="A0C6BA"/>
              </a:buClr>
              <a:buSzPct val="90000"/>
              <a:buFont typeface="Wingdings" pitchFamily="2" charset="2"/>
              <a:buChar char="v"/>
            </a:pPr>
            <a:endParaRPr lang="de-DE" altLang="de-DE" sz="1600" dirty="0">
              <a:solidFill>
                <a:srgbClr val="000000"/>
              </a:solidFill>
              <a:latin typeface="Avenir Book" panose="02000503020000020003" pitchFamily="2" charset="0"/>
            </a:endParaRPr>
          </a:p>
          <a:p>
            <a:pPr marL="285750" marR="0" lvl="0" indent="-285750" algn="l" defTabSz="449263" rtl="0" eaLnBrk="1" fontAlgn="base" latinLnBrk="0" hangingPunct="1">
              <a:lnSpc>
                <a:spcPct val="100000"/>
              </a:lnSpc>
              <a:spcBef>
                <a:spcPts val="500"/>
              </a:spcBef>
              <a:spcAft>
                <a:spcPct val="0"/>
              </a:spcAft>
              <a:buClr>
                <a:srgbClr val="A0C6BA"/>
              </a:buClr>
              <a:buSzPct val="90000"/>
              <a:buFont typeface="Wingdings" pitchFamily="2" charset="2"/>
              <a:buChar char="v"/>
              <a:tabLst/>
              <a:defRPr/>
            </a:pPr>
            <a:r>
              <a:rPr kumimoji="0" lang="de-DE" altLang="de-DE" sz="1600" b="0" i="0" u="none" strike="noStrike" kern="1200" cap="none" spc="0" normalizeH="0" baseline="0" noProof="0" dirty="0">
                <a:ln>
                  <a:noFill/>
                </a:ln>
                <a:solidFill>
                  <a:srgbClr val="000000"/>
                </a:solidFill>
                <a:effectLst/>
                <a:uLnTx/>
                <a:uFillTx/>
                <a:latin typeface="Avenir Book" panose="02000503020000020003" pitchFamily="2" charset="0"/>
              </a:rPr>
              <a:t>Aktuell wird im Altbau saniert: </a:t>
            </a:r>
            <a:br>
              <a:rPr kumimoji="0" lang="de-DE" altLang="de-DE" sz="1600" b="0" i="0" u="none" strike="noStrike" kern="1200" cap="none" spc="0" normalizeH="0" baseline="0" noProof="0" dirty="0">
                <a:ln>
                  <a:noFill/>
                </a:ln>
                <a:solidFill>
                  <a:srgbClr val="000000"/>
                </a:solidFill>
                <a:effectLst/>
                <a:uLnTx/>
                <a:uFillTx/>
                <a:latin typeface="Avenir Book" panose="02000503020000020003" pitchFamily="2" charset="0"/>
              </a:rPr>
            </a:br>
            <a:r>
              <a:rPr kumimoji="0" lang="de-DE" altLang="de-DE" sz="1600" b="0" i="0" u="none" strike="noStrike" kern="1200" cap="none" spc="0" normalizeH="0" baseline="0" noProof="0" dirty="0">
                <a:ln>
                  <a:noFill/>
                </a:ln>
                <a:solidFill>
                  <a:srgbClr val="000000"/>
                </a:solidFill>
                <a:effectLst/>
                <a:uLnTx/>
                <a:uFillTx/>
                <a:latin typeface="Avenir Book" panose="02000503020000020003" pitchFamily="2" charset="0"/>
              </a:rPr>
              <a:t>Neben Brandschutzarbeiten erhalten alle Klassen </a:t>
            </a:r>
            <a:r>
              <a:rPr kumimoji="0" lang="de-DE" altLang="de-DE" sz="1600" b="0" i="0" u="none" strike="noStrike" kern="1200" cap="none" spc="0" normalizeH="0" baseline="0" noProof="0" dirty="0" err="1">
                <a:ln>
                  <a:noFill/>
                </a:ln>
                <a:solidFill>
                  <a:srgbClr val="000000"/>
                </a:solidFill>
                <a:effectLst/>
                <a:uLnTx/>
                <a:uFillTx/>
                <a:latin typeface="Avenir Book" panose="02000503020000020003" pitchFamily="2" charset="0"/>
              </a:rPr>
              <a:t>e</a:t>
            </a:r>
            <a:r>
              <a:rPr lang="de-DE" altLang="de-DE" sz="1600" dirty="0" err="1">
                <a:solidFill>
                  <a:srgbClr val="000000"/>
                </a:solidFill>
                <a:latin typeface="Avenir Book" panose="02000503020000020003" pitchFamily="2" charset="0"/>
              </a:rPr>
              <a:t>inen</a:t>
            </a:r>
            <a:r>
              <a:rPr lang="de-DE" altLang="de-DE" sz="1600" dirty="0">
                <a:solidFill>
                  <a:srgbClr val="000000"/>
                </a:solidFill>
                <a:latin typeface="Avenir Book" panose="02000503020000020003" pitchFamily="2" charset="0"/>
              </a:rPr>
              <a:t> Anstrich </a:t>
            </a:r>
            <a:br>
              <a:rPr lang="de-DE" altLang="de-DE" sz="1600" dirty="0">
                <a:solidFill>
                  <a:srgbClr val="000000"/>
                </a:solidFill>
                <a:latin typeface="Avenir Book" panose="02000503020000020003" pitchFamily="2" charset="0"/>
              </a:rPr>
            </a:br>
            <a:r>
              <a:rPr lang="de-DE" altLang="de-DE" sz="1600" dirty="0">
                <a:solidFill>
                  <a:srgbClr val="000000"/>
                </a:solidFill>
                <a:latin typeface="Avenir Book" panose="02000503020000020003" pitchFamily="2" charset="0"/>
              </a:rPr>
              <a:t>und </a:t>
            </a:r>
            <a:r>
              <a:rPr kumimoji="0" lang="de-DE" altLang="de-DE" sz="1600" b="0" i="0" u="none" strike="noStrike" kern="1200" cap="none" spc="0" normalizeH="0" baseline="0" noProof="0" dirty="0">
                <a:ln>
                  <a:noFill/>
                </a:ln>
                <a:solidFill>
                  <a:srgbClr val="000000"/>
                </a:solidFill>
                <a:effectLst/>
                <a:uLnTx/>
                <a:uFillTx/>
                <a:latin typeface="Avenir Book" panose="02000503020000020003" pitchFamily="2" charset="0"/>
              </a:rPr>
              <a:t>im Erdgeschoss einen </a:t>
            </a:r>
            <a:r>
              <a:rPr lang="de-DE" altLang="de-DE" sz="1600" dirty="0">
                <a:solidFill>
                  <a:srgbClr val="000000"/>
                </a:solidFill>
                <a:latin typeface="Avenir Book" panose="02000503020000020003" pitchFamily="2" charset="0"/>
              </a:rPr>
              <a:t>neuen Fußboden.</a:t>
            </a:r>
          </a:p>
          <a:p>
            <a:pPr marL="0" marR="0" lvl="0" indent="0" algn="l" defTabSz="449263" rtl="0" eaLnBrk="1" fontAlgn="base" latinLnBrk="0" hangingPunct="1">
              <a:lnSpc>
                <a:spcPct val="100000"/>
              </a:lnSpc>
              <a:spcBef>
                <a:spcPts val="500"/>
              </a:spcBef>
              <a:spcAft>
                <a:spcPct val="0"/>
              </a:spcAft>
              <a:buClr>
                <a:srgbClr val="A0C6BA"/>
              </a:buClr>
              <a:buSzPct val="90000"/>
              <a:tabLst/>
              <a:defRPr/>
            </a:pPr>
            <a:r>
              <a:rPr lang="de-DE" altLang="de-DE" sz="1600" dirty="0">
                <a:solidFill>
                  <a:srgbClr val="000000"/>
                </a:solidFill>
                <a:latin typeface="Avenir Book" panose="02000503020000020003" pitchFamily="2" charset="0"/>
              </a:rPr>
              <a:t>     </a:t>
            </a:r>
            <a:r>
              <a:rPr kumimoji="0" lang="de-DE" altLang="de-DE" sz="1600" b="0" i="0" u="none" strike="noStrike" kern="1200" cap="none" spc="0" normalizeH="0" baseline="0" noProof="0" dirty="0">
                <a:ln>
                  <a:noFill/>
                </a:ln>
                <a:solidFill>
                  <a:srgbClr val="000000"/>
                </a:solidFill>
                <a:effectLst/>
                <a:uLnTx/>
                <a:uFillTx/>
                <a:latin typeface="Avenir Book" panose="02000503020000020003" pitchFamily="2" charset="0"/>
              </a:rPr>
              <a:t>Ab dem Schuljahr 2024/25 soll dies nutzbar sein. </a:t>
            </a:r>
          </a:p>
          <a:p>
            <a:pPr marL="285750" marR="0" lvl="0" indent="-285750" algn="l" defTabSz="449263" rtl="0" eaLnBrk="1" fontAlgn="base" latinLnBrk="0" hangingPunct="1">
              <a:lnSpc>
                <a:spcPct val="100000"/>
              </a:lnSpc>
              <a:spcBef>
                <a:spcPts val="500"/>
              </a:spcBef>
              <a:spcAft>
                <a:spcPct val="0"/>
              </a:spcAft>
              <a:buClr>
                <a:srgbClr val="A0C6BA"/>
              </a:buClr>
              <a:buSzPct val="90000"/>
              <a:buFont typeface="Wingdings" pitchFamily="2" charset="2"/>
              <a:buChar char="v"/>
              <a:tabLst/>
              <a:defRPr/>
            </a:pPr>
            <a:r>
              <a:rPr lang="de-DE" altLang="de-DE" b="1" dirty="0">
                <a:solidFill>
                  <a:srgbClr val="000000"/>
                </a:solidFill>
                <a:latin typeface="Avenir Book" panose="02000503020000020003" pitchFamily="2" charset="0"/>
              </a:rPr>
              <a:t>Bei entsprechender Anmeldezahl wird im Sommer 2024/25 </a:t>
            </a:r>
            <a:r>
              <a:rPr kumimoji="0" lang="de-DE" altLang="de-DE" b="1" i="0" u="none" strike="noStrike" kern="1200" cap="none" spc="0" normalizeH="0" baseline="0" noProof="0" dirty="0">
                <a:ln>
                  <a:noFill/>
                </a:ln>
                <a:solidFill>
                  <a:srgbClr val="000000"/>
                </a:solidFill>
                <a:effectLst/>
                <a:uLnTx/>
                <a:uFillTx/>
                <a:latin typeface="Avenir Book" panose="02000503020000020003" pitchFamily="2" charset="0"/>
              </a:rPr>
              <a:t>neben den </a:t>
            </a:r>
            <a:r>
              <a:rPr kumimoji="0" lang="de-DE" altLang="de-DE" b="1" i="0" u="none" strike="noStrike" kern="1200" cap="none" spc="0" normalizeH="0" baseline="0" noProof="0" dirty="0" err="1">
                <a:ln>
                  <a:noFill/>
                </a:ln>
                <a:solidFill>
                  <a:srgbClr val="000000"/>
                </a:solidFill>
                <a:effectLst/>
                <a:uLnTx/>
                <a:uFillTx/>
                <a:latin typeface="Avenir Book" panose="02000503020000020003" pitchFamily="2" charset="0"/>
              </a:rPr>
              <a:t>Jül</a:t>
            </a:r>
            <a:r>
              <a:rPr kumimoji="0" lang="de-DE" altLang="de-DE" b="1" i="0" u="none" strike="noStrike" kern="1200" cap="none" spc="0" normalizeH="0" baseline="0" noProof="0" dirty="0">
                <a:ln>
                  <a:noFill/>
                </a:ln>
                <a:solidFill>
                  <a:srgbClr val="000000"/>
                </a:solidFill>
                <a:effectLst/>
                <a:uLnTx/>
                <a:uFillTx/>
                <a:latin typeface="Avenir Book" panose="02000503020000020003" pitchFamily="2" charset="0"/>
              </a:rPr>
              <a:t>-Klassen eine weitere Klasse für Erstklässler eröffnet. </a:t>
            </a:r>
          </a:p>
          <a:p>
            <a:pPr marL="285750" marR="0" lvl="0" indent="-285750" algn="l" defTabSz="449263" rtl="0" eaLnBrk="1" fontAlgn="base" latinLnBrk="0" hangingPunct="1">
              <a:lnSpc>
                <a:spcPct val="100000"/>
              </a:lnSpc>
              <a:spcBef>
                <a:spcPts val="500"/>
              </a:spcBef>
              <a:spcAft>
                <a:spcPct val="0"/>
              </a:spcAft>
              <a:buClr>
                <a:srgbClr val="A0C6BA"/>
              </a:buClr>
              <a:buSzPct val="90000"/>
              <a:buFont typeface="Wingdings" pitchFamily="2" charset="2"/>
              <a:buChar char="v"/>
              <a:tabLst/>
              <a:defRPr/>
            </a:pPr>
            <a:r>
              <a:rPr lang="de-DE" altLang="de-DE" b="1" dirty="0">
                <a:solidFill>
                  <a:srgbClr val="000000"/>
                </a:solidFill>
                <a:latin typeface="Avenir Book" panose="02000503020000020003" pitchFamily="2" charset="0"/>
              </a:rPr>
              <a:t>Diese jahrgangshomogene Klasse wird eng mit unseren übrigen vorhandenen </a:t>
            </a:r>
            <a:r>
              <a:rPr lang="de-DE" altLang="de-DE" b="1" dirty="0" err="1">
                <a:solidFill>
                  <a:srgbClr val="000000"/>
                </a:solidFill>
                <a:latin typeface="Avenir Book" panose="02000503020000020003" pitchFamily="2" charset="0"/>
              </a:rPr>
              <a:t>jül</a:t>
            </a:r>
            <a:r>
              <a:rPr lang="de-DE" altLang="de-DE" b="1" dirty="0">
                <a:solidFill>
                  <a:srgbClr val="000000"/>
                </a:solidFill>
                <a:latin typeface="Avenir Book" panose="02000503020000020003" pitchFamily="2" charset="0"/>
              </a:rPr>
              <a:t>-Klassen verzahnt.</a:t>
            </a:r>
          </a:p>
          <a:p>
            <a:pPr marL="285750" marR="0" lvl="0" indent="-285750" algn="l" defTabSz="449263" rtl="0" eaLnBrk="1" fontAlgn="base" latinLnBrk="0" hangingPunct="1">
              <a:lnSpc>
                <a:spcPct val="100000"/>
              </a:lnSpc>
              <a:spcBef>
                <a:spcPts val="500"/>
              </a:spcBef>
              <a:spcAft>
                <a:spcPct val="0"/>
              </a:spcAft>
              <a:buClr>
                <a:srgbClr val="A0C6BA"/>
              </a:buClr>
              <a:buSzPct val="90000"/>
              <a:buFont typeface="Wingdings" pitchFamily="2" charset="2"/>
              <a:buChar char="v"/>
              <a:tabLst/>
              <a:defRPr/>
            </a:pPr>
            <a:r>
              <a:rPr lang="de-DE" altLang="de-DE" b="1" dirty="0">
                <a:solidFill>
                  <a:srgbClr val="000000"/>
                </a:solidFill>
                <a:latin typeface="Avenir Book" panose="02000503020000020003" pitchFamily="2" charset="0"/>
              </a:rPr>
              <a:t>Genauso verfahren wir in den folgenden Schuljahren. </a:t>
            </a:r>
          </a:p>
          <a:p>
            <a:pPr marL="285750" marR="0" lvl="0" indent="-285750" algn="l" defTabSz="449263" rtl="0" eaLnBrk="1" fontAlgn="base" latinLnBrk="0" hangingPunct="1">
              <a:lnSpc>
                <a:spcPct val="100000"/>
              </a:lnSpc>
              <a:spcBef>
                <a:spcPts val="500"/>
              </a:spcBef>
              <a:spcAft>
                <a:spcPct val="0"/>
              </a:spcAft>
              <a:buClr>
                <a:srgbClr val="A0C6BA"/>
              </a:buClr>
              <a:buSzPct val="90000"/>
              <a:buFont typeface="Wingdings" pitchFamily="2" charset="2"/>
              <a:buChar char="v"/>
              <a:tabLst/>
              <a:defRPr/>
            </a:pPr>
            <a:r>
              <a:rPr lang="de-DE" altLang="de-DE" b="1" dirty="0">
                <a:solidFill>
                  <a:srgbClr val="000000"/>
                </a:solidFill>
                <a:latin typeface="Avenir Book" panose="02000503020000020003" pitchFamily="2" charset="0"/>
              </a:rPr>
              <a:t>Spätestens zum SJ 27/28 werden diese „neuen Klassen“ zu weiteren </a:t>
            </a:r>
            <a:r>
              <a:rPr lang="de-DE" altLang="de-DE" b="1" dirty="0" err="1">
                <a:solidFill>
                  <a:srgbClr val="000000"/>
                </a:solidFill>
                <a:latin typeface="Avenir Book" panose="02000503020000020003" pitchFamily="2" charset="0"/>
              </a:rPr>
              <a:t>Jül</a:t>
            </a:r>
            <a:r>
              <a:rPr lang="de-DE" altLang="de-DE" b="1" dirty="0">
                <a:solidFill>
                  <a:srgbClr val="000000"/>
                </a:solidFill>
                <a:latin typeface="Avenir Book" panose="02000503020000020003" pitchFamily="2" charset="0"/>
              </a:rPr>
              <a:t>-Klassen kombiniert. </a:t>
            </a:r>
          </a:p>
        </p:txBody>
      </p:sp>
      <p:pic>
        <p:nvPicPr>
          <p:cNvPr id="63492" name="Picture 3">
            <a:extLst>
              <a:ext uri="{FF2B5EF4-FFF2-40B4-BE49-F238E27FC236}">
                <a16:creationId xmlns:a16="http://schemas.microsoft.com/office/drawing/2014/main" id="{5195F1B2-FBA3-41D1-A2C2-423B6C43D4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7250" y="214313"/>
            <a:ext cx="1252538"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4" name="Grafik 3" descr="Ein Bild, das Himmel, draußen, Straße, Personen enthält.&#10;&#10;Automatisch generierte Beschreibung">
            <a:extLst>
              <a:ext uri="{FF2B5EF4-FFF2-40B4-BE49-F238E27FC236}">
                <a16:creationId xmlns:a16="http://schemas.microsoft.com/office/drawing/2014/main" id="{BE10E1A7-0234-5240-8744-BEFCFC80F9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26738" y="2204864"/>
            <a:ext cx="1660062" cy="1754538"/>
          </a:xfrm>
          <a:prstGeom prst="rect">
            <a:avLst/>
          </a:prstGeom>
        </p:spPr>
      </p:pic>
    </p:spTree>
    <p:extLst>
      <p:ext uri="{BB962C8B-B14F-4D97-AF65-F5344CB8AC3E}">
        <p14:creationId xmlns:p14="http://schemas.microsoft.com/office/powerpoint/2010/main" val="3712618564"/>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1">
            <a:extLst>
              <a:ext uri="{FF2B5EF4-FFF2-40B4-BE49-F238E27FC236}">
                <a16:creationId xmlns:a16="http://schemas.microsoft.com/office/drawing/2014/main" id="{8D7D8EAB-2422-45BE-8986-35C87FE4E37B}"/>
              </a:ext>
            </a:extLst>
          </p:cNvPr>
          <p:cNvSpPr txBox="1">
            <a:spLocks noChangeArrowheads="1"/>
          </p:cNvSpPr>
          <p:nvPr/>
        </p:nvSpPr>
        <p:spPr bwMode="auto">
          <a:xfrm>
            <a:off x="914400" y="277813"/>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1pPr>
            <a:lvl2pPr marL="37931725" indent="-37474525">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1" hangingPunct="1">
              <a:buSzPct val="100000"/>
            </a:pPr>
            <a:r>
              <a:rPr lang="de-DE" altLang="de-DE" sz="4200">
                <a:solidFill>
                  <a:srgbClr val="000000"/>
                </a:solidFill>
                <a:latin typeface="Times New Roman" panose="02020603050405020304" pitchFamily="18" charset="0"/>
              </a:rPr>
              <a:t> 	   </a:t>
            </a:r>
            <a:r>
              <a:rPr lang="de-DE" altLang="de-DE" sz="4000">
                <a:solidFill>
                  <a:srgbClr val="27483F"/>
                </a:solidFill>
                <a:latin typeface="Berlin Sans FB" panose="020E0602020502020306" pitchFamily="34" charset="0"/>
              </a:rPr>
              <a:t>Schule mit Programm</a:t>
            </a:r>
          </a:p>
        </p:txBody>
      </p:sp>
      <p:sp>
        <p:nvSpPr>
          <p:cNvPr id="12291" name="Text Box 2">
            <a:extLst>
              <a:ext uri="{FF2B5EF4-FFF2-40B4-BE49-F238E27FC236}">
                <a16:creationId xmlns:a16="http://schemas.microsoft.com/office/drawing/2014/main" id="{4A781C18-D293-4D85-BB34-DA40D888EE5E}"/>
              </a:ext>
            </a:extLst>
          </p:cNvPr>
          <p:cNvSpPr txBox="1">
            <a:spLocks noChangeArrowheads="1"/>
          </p:cNvSpPr>
          <p:nvPr/>
        </p:nvSpPr>
        <p:spPr bwMode="auto">
          <a:xfrm>
            <a:off x="4857750" y="2143125"/>
            <a:ext cx="3810000" cy="400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342900" indent="-341313">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1pPr>
            <a:lvl2pPr marL="37931725" indent="-37474525">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spcBef>
                <a:spcPct val="0"/>
              </a:spcBef>
              <a:spcAft>
                <a:spcPct val="0"/>
              </a:spcAft>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spcBef>
                <a:spcPct val="0"/>
              </a:spcBef>
              <a:spcAft>
                <a:spcPct val="0"/>
              </a:spcAft>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spcBef>
                <a:spcPct val="0"/>
              </a:spcBef>
              <a:spcAft>
                <a:spcPct val="0"/>
              </a:spcAft>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spcBef>
                <a:spcPct val="0"/>
              </a:spcBef>
              <a:spcAft>
                <a:spcPct val="0"/>
              </a:spcAft>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1" hangingPunct="1">
              <a:spcBef>
                <a:spcPts val="900"/>
              </a:spcBef>
              <a:buSzPct val="90000"/>
            </a:pPr>
            <a:r>
              <a:rPr lang="de-DE" altLang="de-DE" sz="3200" b="1">
                <a:solidFill>
                  <a:srgbClr val="670F0D"/>
                </a:solidFill>
              </a:rPr>
              <a:t> </a:t>
            </a:r>
            <a:r>
              <a:rPr lang="de-DE" altLang="de-DE" sz="4400" b="1">
                <a:solidFill>
                  <a:srgbClr val="670F0D"/>
                </a:solidFill>
              </a:rPr>
              <a:t>I</a:t>
            </a:r>
            <a:r>
              <a:rPr lang="de-DE" altLang="de-DE" sz="3600" b="1">
                <a:solidFill>
                  <a:srgbClr val="000000"/>
                </a:solidFill>
              </a:rPr>
              <a:t>nklusive </a:t>
            </a:r>
          </a:p>
          <a:p>
            <a:pPr eaLnBrk="1" hangingPunct="1">
              <a:spcBef>
                <a:spcPts val="900"/>
              </a:spcBef>
              <a:buSzPct val="90000"/>
            </a:pPr>
            <a:r>
              <a:rPr lang="de-DE" altLang="de-DE" sz="4400" b="1">
                <a:solidFill>
                  <a:srgbClr val="670F0D"/>
                </a:solidFill>
              </a:rPr>
              <a:t>O</a:t>
            </a:r>
            <a:r>
              <a:rPr lang="de-DE" altLang="de-DE" sz="3600" b="1">
                <a:solidFill>
                  <a:srgbClr val="000000"/>
                </a:solidFill>
              </a:rPr>
              <a:t>ffene</a:t>
            </a:r>
          </a:p>
          <a:p>
            <a:pPr eaLnBrk="1" hangingPunct="1">
              <a:spcBef>
                <a:spcPts val="900"/>
              </a:spcBef>
              <a:buSzPct val="90000"/>
            </a:pPr>
            <a:r>
              <a:rPr lang="de-DE" altLang="de-DE" sz="4400" b="1">
                <a:solidFill>
                  <a:srgbClr val="670F0D"/>
                </a:solidFill>
              </a:rPr>
              <a:t>G</a:t>
            </a:r>
            <a:r>
              <a:rPr lang="de-DE" altLang="de-DE" sz="3600" b="1">
                <a:solidFill>
                  <a:srgbClr val="000000"/>
                </a:solidFill>
              </a:rPr>
              <a:t>anztags-</a:t>
            </a:r>
          </a:p>
          <a:p>
            <a:pPr eaLnBrk="1" hangingPunct="1">
              <a:spcBef>
                <a:spcPts val="900"/>
              </a:spcBef>
              <a:buSzPct val="90000"/>
            </a:pPr>
            <a:r>
              <a:rPr lang="de-DE" altLang="de-DE" sz="4400" b="1">
                <a:solidFill>
                  <a:srgbClr val="670F0D"/>
                </a:solidFill>
              </a:rPr>
              <a:t>S</a:t>
            </a:r>
            <a:r>
              <a:rPr lang="de-DE" altLang="de-DE" sz="3600" b="1">
                <a:solidFill>
                  <a:srgbClr val="000000"/>
                </a:solidFill>
              </a:rPr>
              <a:t>chule </a:t>
            </a:r>
          </a:p>
          <a:p>
            <a:pPr eaLnBrk="1" hangingPunct="1">
              <a:spcBef>
                <a:spcPts val="1000"/>
              </a:spcBef>
              <a:buSzPct val="90000"/>
            </a:pPr>
            <a:r>
              <a:rPr lang="de-DE" altLang="de-DE" sz="3600" b="1">
                <a:solidFill>
                  <a:srgbClr val="670F0D"/>
                </a:solidFill>
              </a:rPr>
              <a:t>  </a:t>
            </a:r>
            <a:r>
              <a:rPr lang="de-DE" altLang="de-DE" sz="800" b="1">
                <a:solidFill>
                  <a:srgbClr val="670F0D"/>
                </a:solidFill>
              </a:rPr>
              <a:t> </a:t>
            </a:r>
            <a:r>
              <a:rPr lang="de-DE" altLang="de-DE" sz="4000" b="1">
                <a:solidFill>
                  <a:srgbClr val="670F0D"/>
                </a:solidFill>
              </a:rPr>
              <a:t>Kretzerstraße</a:t>
            </a:r>
          </a:p>
          <a:p>
            <a:pPr eaLnBrk="1" hangingPunct="1">
              <a:spcBef>
                <a:spcPts val="1000"/>
              </a:spcBef>
              <a:buSzPct val="90000"/>
            </a:pPr>
            <a:endParaRPr lang="de-DE" altLang="de-DE" sz="4000" b="1">
              <a:solidFill>
                <a:srgbClr val="670F0D"/>
              </a:solidFill>
            </a:endParaRPr>
          </a:p>
        </p:txBody>
      </p:sp>
      <p:pic>
        <p:nvPicPr>
          <p:cNvPr id="12292" name="Picture 3">
            <a:extLst>
              <a:ext uri="{FF2B5EF4-FFF2-40B4-BE49-F238E27FC236}">
                <a16:creationId xmlns:a16="http://schemas.microsoft.com/office/drawing/2014/main" id="{86FD3BC2-43D0-42E4-AF66-939A2335C9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7250" y="214313"/>
            <a:ext cx="1252538"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2293" name="Picture 4">
            <a:extLst>
              <a:ext uri="{FF2B5EF4-FFF2-40B4-BE49-F238E27FC236}">
                <a16:creationId xmlns:a16="http://schemas.microsoft.com/office/drawing/2014/main" id="{56A71276-5CDC-4C04-94EA-0D6A3466E51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1895475"/>
            <a:ext cx="3810000" cy="394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ext Box 1">
            <a:extLst>
              <a:ext uri="{FF2B5EF4-FFF2-40B4-BE49-F238E27FC236}">
                <a16:creationId xmlns:a16="http://schemas.microsoft.com/office/drawing/2014/main" id="{0C376A8B-336B-4AF1-B120-3BE5F9C15DC4}"/>
              </a:ext>
            </a:extLst>
          </p:cNvPr>
          <p:cNvSpPr txBox="1">
            <a:spLocks noChangeArrowheads="1"/>
          </p:cNvSpPr>
          <p:nvPr/>
        </p:nvSpPr>
        <p:spPr bwMode="auto">
          <a:xfrm>
            <a:off x="914400" y="277813"/>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1pPr>
            <a:lvl2pPr marL="37931725" indent="-37474525">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1" hangingPunct="1">
              <a:buSzPct val="100000"/>
            </a:pPr>
            <a:r>
              <a:rPr lang="de-DE" altLang="de-DE" sz="4200">
                <a:solidFill>
                  <a:srgbClr val="000000"/>
                </a:solidFill>
                <a:latin typeface="Times New Roman" panose="02020603050405020304" pitchFamily="18" charset="0"/>
              </a:rPr>
              <a:t>          </a:t>
            </a:r>
            <a:r>
              <a:rPr lang="de-DE" altLang="de-DE" sz="4400">
                <a:solidFill>
                  <a:srgbClr val="27483F"/>
                </a:solidFill>
                <a:latin typeface="Berlin Sans FB" panose="020E0602020502020306" pitchFamily="34" charset="0"/>
              </a:rPr>
              <a:t>Von der Kita in die Schule</a:t>
            </a:r>
          </a:p>
        </p:txBody>
      </p:sp>
      <p:sp>
        <p:nvSpPr>
          <p:cNvPr id="57347" name="Text Box 2">
            <a:extLst>
              <a:ext uri="{FF2B5EF4-FFF2-40B4-BE49-F238E27FC236}">
                <a16:creationId xmlns:a16="http://schemas.microsoft.com/office/drawing/2014/main" id="{EC895373-84A5-48DF-BF05-6CBFA1C713B7}"/>
              </a:ext>
            </a:extLst>
          </p:cNvPr>
          <p:cNvSpPr txBox="1">
            <a:spLocks noChangeArrowheads="1"/>
          </p:cNvSpPr>
          <p:nvPr/>
        </p:nvSpPr>
        <p:spPr bwMode="auto">
          <a:xfrm>
            <a:off x="914400" y="1600200"/>
            <a:ext cx="777240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341313" indent="-341313">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1pPr>
            <a:lvl2pPr marL="37931725" indent="-37474525">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1" hangingPunct="1">
              <a:spcBef>
                <a:spcPts val="700"/>
              </a:spcBef>
              <a:buClr>
                <a:srgbClr val="A0C6BA"/>
              </a:buClr>
              <a:buSzPct val="90000"/>
              <a:buFont typeface="Wingdings" panose="05000000000000000000" pitchFamily="2" charset="2"/>
              <a:buChar char=""/>
            </a:pPr>
            <a:endParaRPr lang="de-DE" altLang="de-DE" sz="2800" dirty="0">
              <a:solidFill>
                <a:srgbClr val="27483F"/>
              </a:solidFill>
            </a:endParaRPr>
          </a:p>
          <a:p>
            <a:pPr eaLnBrk="1" hangingPunct="1">
              <a:spcBef>
                <a:spcPts val="700"/>
              </a:spcBef>
              <a:buClr>
                <a:srgbClr val="A0C6BA"/>
              </a:buClr>
              <a:buSzPct val="90000"/>
              <a:buFont typeface="Wingdings" panose="05000000000000000000" pitchFamily="2" charset="2"/>
              <a:buChar char=""/>
            </a:pPr>
            <a:r>
              <a:rPr lang="de-DE" altLang="de-DE" sz="2800" dirty="0">
                <a:solidFill>
                  <a:srgbClr val="27483F"/>
                </a:solidFill>
                <a:cs typeface="Arial" panose="020B0604020202020204" pitchFamily="34" charset="0"/>
              </a:rPr>
              <a:t>Feststellung der Schulfähigkeit</a:t>
            </a:r>
          </a:p>
          <a:p>
            <a:pPr eaLnBrk="1" hangingPunct="1">
              <a:spcBef>
                <a:spcPts val="700"/>
              </a:spcBef>
              <a:buClr>
                <a:srgbClr val="A0C6BA"/>
              </a:buClr>
              <a:buSzPct val="90000"/>
              <a:buFont typeface="Wingdings" panose="05000000000000000000" pitchFamily="2" charset="2"/>
              <a:buChar char=""/>
            </a:pPr>
            <a:r>
              <a:rPr lang="de-DE" altLang="de-DE" sz="2800" dirty="0">
                <a:solidFill>
                  <a:srgbClr val="27483F"/>
                </a:solidFill>
                <a:cs typeface="Arial" panose="020B0604020202020204" pitchFamily="34" charset="0"/>
              </a:rPr>
              <a:t>Ergänzung des sozialen Lernens durch initiiertes fachliches Lernen.</a:t>
            </a:r>
          </a:p>
          <a:p>
            <a:pPr eaLnBrk="1" hangingPunct="1">
              <a:spcBef>
                <a:spcPts val="700"/>
              </a:spcBef>
              <a:buClr>
                <a:srgbClr val="A0C6BA"/>
              </a:buClr>
              <a:buSzPct val="90000"/>
              <a:buFont typeface="Wingdings" panose="05000000000000000000" pitchFamily="2" charset="2"/>
              <a:buChar char=""/>
            </a:pPr>
            <a:r>
              <a:rPr lang="de-DE" altLang="de-DE" sz="2800" dirty="0">
                <a:solidFill>
                  <a:srgbClr val="27483F"/>
                </a:solidFill>
                <a:cs typeface="Arial" panose="020B0604020202020204" pitchFamily="34" charset="0"/>
              </a:rPr>
              <a:t>Schuleingangsphase 1 bis 3 Jahre</a:t>
            </a:r>
          </a:p>
          <a:p>
            <a:pPr eaLnBrk="1" hangingPunct="1">
              <a:spcBef>
                <a:spcPts val="700"/>
              </a:spcBef>
              <a:buClr>
                <a:srgbClr val="A0C6BA"/>
              </a:buClr>
              <a:buSzPct val="90000"/>
              <a:buFont typeface="Wingdings" panose="05000000000000000000" pitchFamily="2" charset="2"/>
              <a:buChar char=""/>
            </a:pPr>
            <a:r>
              <a:rPr lang="de-DE" altLang="de-DE" sz="2800" dirty="0">
                <a:solidFill>
                  <a:srgbClr val="27483F"/>
                </a:solidFill>
                <a:cs typeface="Arial" panose="020B0604020202020204" pitchFamily="34" charset="0"/>
              </a:rPr>
              <a:t>Unterstützung in der Schuleingangsphase durch unsere Sozialpädagogische Fachkraft Frau Specks</a:t>
            </a:r>
          </a:p>
          <a:p>
            <a:pPr eaLnBrk="1" hangingPunct="1">
              <a:spcBef>
                <a:spcPts val="700"/>
              </a:spcBef>
              <a:buClr>
                <a:srgbClr val="A0C6BA"/>
              </a:buClr>
              <a:buSzPct val="90000"/>
              <a:buFont typeface="Wingdings" panose="05000000000000000000" pitchFamily="2" charset="2"/>
              <a:buNone/>
            </a:pPr>
            <a:endParaRPr lang="de-DE" altLang="de-DE" sz="2800" dirty="0">
              <a:solidFill>
                <a:srgbClr val="27483F"/>
              </a:solidFill>
            </a:endParaRPr>
          </a:p>
          <a:p>
            <a:pPr eaLnBrk="1" hangingPunct="1">
              <a:spcBef>
                <a:spcPts val="700"/>
              </a:spcBef>
              <a:buClr>
                <a:srgbClr val="A0C6BA"/>
              </a:buClr>
              <a:buSzPct val="90000"/>
              <a:buFont typeface="Wingdings" panose="05000000000000000000" pitchFamily="2" charset="2"/>
              <a:buNone/>
            </a:pPr>
            <a:endParaRPr lang="de-DE" altLang="de-DE" sz="2800" dirty="0">
              <a:solidFill>
                <a:srgbClr val="27483F"/>
              </a:solidFill>
            </a:endParaRPr>
          </a:p>
        </p:txBody>
      </p:sp>
      <p:pic>
        <p:nvPicPr>
          <p:cNvPr id="57348" name="Picture 3">
            <a:extLst>
              <a:ext uri="{FF2B5EF4-FFF2-40B4-BE49-F238E27FC236}">
                <a16:creationId xmlns:a16="http://schemas.microsoft.com/office/drawing/2014/main" id="{77FE78A8-CE32-483D-8BDD-31E2D8F8B7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7250" y="214313"/>
            <a:ext cx="1252538"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ext Box 1">
            <a:extLst>
              <a:ext uri="{FF2B5EF4-FFF2-40B4-BE49-F238E27FC236}">
                <a16:creationId xmlns:a16="http://schemas.microsoft.com/office/drawing/2014/main" id="{07AFC100-E8EA-495F-BEE9-F5475668DDC9}"/>
              </a:ext>
            </a:extLst>
          </p:cNvPr>
          <p:cNvSpPr txBox="1">
            <a:spLocks noChangeArrowheads="1"/>
          </p:cNvSpPr>
          <p:nvPr/>
        </p:nvSpPr>
        <p:spPr bwMode="auto">
          <a:xfrm>
            <a:off x="914400" y="277813"/>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1pPr>
            <a:lvl2pPr marL="37931725" indent="-37474525">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1" hangingPunct="1">
              <a:buSzPct val="100000"/>
            </a:pPr>
            <a:r>
              <a:rPr lang="de-DE" altLang="de-DE" sz="4200">
                <a:solidFill>
                  <a:srgbClr val="000000"/>
                </a:solidFill>
                <a:latin typeface="Times New Roman" panose="02020603050405020304" pitchFamily="18" charset="0"/>
              </a:rPr>
              <a:t>          </a:t>
            </a:r>
            <a:r>
              <a:rPr lang="de-DE" altLang="de-DE" sz="4400">
                <a:solidFill>
                  <a:srgbClr val="27483F"/>
                </a:solidFill>
                <a:latin typeface="Berlin Sans FB" panose="020E0602020502020306" pitchFamily="34" charset="0"/>
              </a:rPr>
              <a:t>Anmeldeverfahren</a:t>
            </a:r>
          </a:p>
        </p:txBody>
      </p:sp>
      <p:sp>
        <p:nvSpPr>
          <p:cNvPr id="59395" name="Text Box 2">
            <a:extLst>
              <a:ext uri="{FF2B5EF4-FFF2-40B4-BE49-F238E27FC236}">
                <a16:creationId xmlns:a16="http://schemas.microsoft.com/office/drawing/2014/main" id="{47848240-C342-456A-9905-9604BC4BDB9D}"/>
              </a:ext>
            </a:extLst>
          </p:cNvPr>
          <p:cNvSpPr txBox="1">
            <a:spLocks noChangeArrowheads="1"/>
          </p:cNvSpPr>
          <p:nvPr/>
        </p:nvSpPr>
        <p:spPr bwMode="auto">
          <a:xfrm>
            <a:off x="822325" y="1773238"/>
            <a:ext cx="7772400" cy="460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341313" indent="-341313">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1pPr>
            <a:lvl2pPr marL="37931725" indent="-37474525">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marL="0" indent="0" eaLnBrk="1" hangingPunct="1">
              <a:spcBef>
                <a:spcPts val="500"/>
              </a:spcBef>
              <a:buClr>
                <a:srgbClr val="A0C6BA"/>
              </a:buClr>
              <a:buSzPct val="90000"/>
            </a:pPr>
            <a:endParaRPr lang="de-DE" altLang="de-DE" sz="2000" dirty="0">
              <a:solidFill>
                <a:srgbClr val="000000"/>
              </a:solidFill>
            </a:endParaRPr>
          </a:p>
          <a:p>
            <a:pPr marL="0" indent="0" eaLnBrk="1" hangingPunct="1">
              <a:spcBef>
                <a:spcPts val="500"/>
              </a:spcBef>
              <a:buClr>
                <a:srgbClr val="A0C6BA"/>
              </a:buClr>
              <a:buSzPct val="90000"/>
            </a:pPr>
            <a:r>
              <a:rPr lang="de-DE" altLang="de-DE" sz="2000" b="1" dirty="0">
                <a:solidFill>
                  <a:srgbClr val="000000"/>
                </a:solidFill>
                <a:latin typeface="Berlin Sans FB" panose="020E0602020502020306" pitchFamily="34" charset="77"/>
              </a:rPr>
              <a:t>     </a:t>
            </a:r>
            <a:r>
              <a:rPr lang="de-DE" altLang="de-DE" sz="2000" b="1" dirty="0">
                <a:solidFill>
                  <a:srgbClr val="000000"/>
                </a:solidFill>
                <a:cs typeface="Arial" panose="020B0604020202020204" pitchFamily="34" charset="0"/>
              </a:rPr>
              <a:t>Elterninformation Schulneulinge:</a:t>
            </a:r>
            <a:r>
              <a:rPr lang="de-DE" altLang="de-DE" sz="2000" dirty="0">
                <a:solidFill>
                  <a:srgbClr val="000000"/>
                </a:solidFill>
                <a:cs typeface="Arial" panose="020B0604020202020204" pitchFamily="34" charset="0"/>
              </a:rPr>
              <a:t> </a:t>
            </a:r>
            <a:endParaRPr lang="de-DE" altLang="de-DE" dirty="0">
              <a:solidFill>
                <a:srgbClr val="000000"/>
              </a:solidFill>
              <a:cs typeface="Arial" panose="020B0604020202020204" pitchFamily="34" charset="0"/>
            </a:endParaRPr>
          </a:p>
          <a:p>
            <a:pPr marL="0" indent="0" eaLnBrk="1" hangingPunct="1">
              <a:spcBef>
                <a:spcPts val="500"/>
              </a:spcBef>
              <a:buClr>
                <a:srgbClr val="A0C6BA"/>
              </a:buClr>
              <a:buSzPct val="90000"/>
            </a:pPr>
            <a:r>
              <a:rPr lang="de-DE" altLang="de-DE" sz="2000" dirty="0">
                <a:solidFill>
                  <a:srgbClr val="000000"/>
                </a:solidFill>
                <a:cs typeface="Arial" panose="020B0604020202020204" pitchFamily="34" charset="0"/>
              </a:rPr>
              <a:t>     in Form dieser PPP</a:t>
            </a:r>
          </a:p>
          <a:p>
            <a:pPr marL="0" indent="0" eaLnBrk="1" hangingPunct="1">
              <a:spcBef>
                <a:spcPts val="500"/>
              </a:spcBef>
              <a:buClr>
                <a:srgbClr val="A0C6BA"/>
              </a:buClr>
              <a:buSzPct val="90000"/>
            </a:pPr>
            <a:endParaRPr lang="de-DE" altLang="de-DE" sz="2000" dirty="0">
              <a:solidFill>
                <a:srgbClr val="000000"/>
              </a:solidFill>
              <a:cs typeface="Arial" panose="020B0604020202020204" pitchFamily="34" charset="0"/>
            </a:endParaRPr>
          </a:p>
          <a:p>
            <a:pPr marL="0" indent="0" eaLnBrk="1" hangingPunct="1">
              <a:spcBef>
                <a:spcPts val="500"/>
              </a:spcBef>
              <a:buClr>
                <a:srgbClr val="A0C6BA"/>
              </a:buClr>
              <a:buSzPct val="90000"/>
            </a:pPr>
            <a:r>
              <a:rPr lang="de-DE" altLang="de-DE" sz="2000" b="1" dirty="0">
                <a:solidFill>
                  <a:srgbClr val="000000"/>
                </a:solidFill>
                <a:cs typeface="Arial" panose="020B0604020202020204" pitchFamily="34" charset="0"/>
              </a:rPr>
              <a:t>     Tag der offenen Tür 25.9. 10.45 Uhr</a:t>
            </a:r>
          </a:p>
          <a:p>
            <a:pPr marL="0" indent="0" eaLnBrk="1" hangingPunct="1">
              <a:spcBef>
                <a:spcPts val="500"/>
              </a:spcBef>
              <a:buClr>
                <a:srgbClr val="A0C6BA"/>
              </a:buClr>
              <a:buSzPct val="90000"/>
            </a:pPr>
            <a:endParaRPr lang="de-DE" altLang="de-DE" sz="2000" dirty="0">
              <a:solidFill>
                <a:srgbClr val="000000"/>
              </a:solidFill>
              <a:cs typeface="Arial" panose="020B0604020202020204" pitchFamily="34" charset="0"/>
            </a:endParaRPr>
          </a:p>
          <a:p>
            <a:pPr marL="0" lvl="0" indent="0">
              <a:spcAft>
                <a:spcPts val="0"/>
              </a:spcAft>
              <a:buSzPts val="1000"/>
              <a:tabLst>
                <a:tab pos="457200" algn="l"/>
              </a:tabLst>
            </a:pPr>
            <a:r>
              <a:rPr lang="de-DE" altLang="de-DE" sz="2000" b="1" dirty="0">
                <a:solidFill>
                  <a:srgbClr val="000000"/>
                </a:solidFill>
                <a:cs typeface="Arial" panose="020B0604020202020204" pitchFamily="34" charset="0"/>
              </a:rPr>
              <a:t>     Buchung eines Termins zur Schulanmeldung auf unserer  	Homepage: </a:t>
            </a:r>
            <a:br>
              <a:rPr lang="de-DE" altLang="de-DE" sz="2000" dirty="0">
                <a:solidFill>
                  <a:srgbClr val="000000"/>
                </a:solidFill>
                <a:cs typeface="Arial" panose="020B0604020202020204" pitchFamily="34" charset="0"/>
              </a:rPr>
            </a:br>
            <a:r>
              <a:rPr lang="de-DE" altLang="de-DE" sz="2000" dirty="0">
                <a:solidFill>
                  <a:srgbClr val="000000"/>
                </a:solidFill>
                <a:cs typeface="Arial" panose="020B0604020202020204" pitchFamily="34" charset="0"/>
              </a:rPr>
              <a:t>     </a:t>
            </a:r>
            <a:endParaRPr lang="de-DE" dirty="0">
              <a:solidFill>
                <a:srgbClr val="FF6600"/>
              </a:solidFill>
              <a:ea typeface="Times New Roman" panose="02020603050405020304" pitchFamily="18" charset="0"/>
              <a:cs typeface="Arial" panose="020B0604020202020204" pitchFamily="34" charset="0"/>
            </a:endParaRPr>
          </a:p>
          <a:p>
            <a:pPr marL="0" lvl="0" indent="0">
              <a:spcAft>
                <a:spcPts val="0"/>
              </a:spcAft>
              <a:buSzPts val="1000"/>
              <a:tabLst>
                <a:tab pos="457200" algn="l"/>
              </a:tabLst>
            </a:pPr>
            <a:r>
              <a:rPr lang="de-DE" sz="2000" b="1" dirty="0">
                <a:solidFill>
                  <a:srgbClr val="FF6600"/>
                </a:solidFill>
                <a:ea typeface="Calibri" panose="020F0502020204030204" pitchFamily="34" charset="0"/>
                <a:cs typeface="Arial" panose="020B0604020202020204" pitchFamily="34" charset="0"/>
              </a:rPr>
              <a:t>      </a:t>
            </a:r>
            <a:r>
              <a:rPr lang="de-DE" sz="2000" dirty="0">
                <a:effectLst/>
                <a:cs typeface="Arial" panose="020B0604020202020204" pitchFamily="34" charset="0"/>
                <a:hlinkClick r:id="rId3"/>
              </a:rPr>
              <a:t>https://www.terminland.de/schulanmeldung.iogs.kretzerstr/</a:t>
            </a:r>
            <a:endParaRPr lang="de-DE" sz="2000" dirty="0">
              <a:effectLst/>
              <a:cs typeface="Arial" panose="020B0604020202020204" pitchFamily="34" charset="0"/>
            </a:endParaRPr>
          </a:p>
          <a:p>
            <a:pPr marL="0" lvl="0" indent="0">
              <a:spcAft>
                <a:spcPts val="0"/>
              </a:spcAft>
              <a:buSzPts val="1000"/>
              <a:tabLst>
                <a:tab pos="457200" algn="l"/>
              </a:tabLst>
            </a:pPr>
            <a:br>
              <a:rPr lang="de-DE" sz="2000" dirty="0">
                <a:effectLst/>
              </a:rPr>
            </a:br>
            <a:r>
              <a:rPr lang="de-DE" altLang="de-DE" sz="2000" dirty="0">
                <a:solidFill>
                  <a:srgbClr val="000000"/>
                </a:solidFill>
              </a:rPr>
              <a:t>   </a:t>
            </a:r>
          </a:p>
        </p:txBody>
      </p:sp>
      <p:pic>
        <p:nvPicPr>
          <p:cNvPr id="59396" name="Picture 3">
            <a:extLst>
              <a:ext uri="{FF2B5EF4-FFF2-40B4-BE49-F238E27FC236}">
                <a16:creationId xmlns:a16="http://schemas.microsoft.com/office/drawing/2014/main" id="{3D199EA6-E1C0-4292-8809-35BBB24790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7250" y="214313"/>
            <a:ext cx="1252538"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ext Box 1">
            <a:extLst>
              <a:ext uri="{FF2B5EF4-FFF2-40B4-BE49-F238E27FC236}">
                <a16:creationId xmlns:a16="http://schemas.microsoft.com/office/drawing/2014/main" id="{6C14DBC9-9D12-4BD2-A182-DF177C08AD50}"/>
              </a:ext>
            </a:extLst>
          </p:cNvPr>
          <p:cNvSpPr txBox="1">
            <a:spLocks noChangeArrowheads="1"/>
          </p:cNvSpPr>
          <p:nvPr/>
        </p:nvSpPr>
        <p:spPr bwMode="auto">
          <a:xfrm>
            <a:off x="914400" y="277813"/>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1pPr>
            <a:lvl2pPr marL="37931725" indent="-37474525">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hangingPunct="1">
              <a:buSzPct val="100000"/>
            </a:pPr>
            <a:r>
              <a:rPr lang="de-DE" altLang="de-DE" sz="3600" dirty="0">
                <a:solidFill>
                  <a:srgbClr val="27483F"/>
                </a:solidFill>
                <a:latin typeface="Berlin Sans FB" panose="020E0602020502020306" pitchFamily="34" charset="0"/>
              </a:rPr>
              <a:t>	Tag der offenen Tür</a:t>
            </a:r>
          </a:p>
          <a:p>
            <a:pPr algn="ctr" eaLnBrk="1" hangingPunct="1">
              <a:buSzPct val="100000"/>
            </a:pPr>
            <a:r>
              <a:rPr lang="de-DE" altLang="de-DE" sz="3600" dirty="0">
                <a:solidFill>
                  <a:srgbClr val="27483F"/>
                </a:solidFill>
                <a:latin typeface="Berlin Sans FB" panose="020E0602020502020306" pitchFamily="34" charset="0"/>
              </a:rPr>
              <a:t>Mo 25.09. 10.45-12.15</a:t>
            </a:r>
          </a:p>
        </p:txBody>
      </p:sp>
      <p:sp>
        <p:nvSpPr>
          <p:cNvPr id="61443" name="Text Box 2">
            <a:extLst>
              <a:ext uri="{FF2B5EF4-FFF2-40B4-BE49-F238E27FC236}">
                <a16:creationId xmlns:a16="http://schemas.microsoft.com/office/drawing/2014/main" id="{3DA57B5A-22C4-45E7-A6D4-EFCD500430F9}"/>
              </a:ext>
            </a:extLst>
          </p:cNvPr>
          <p:cNvSpPr txBox="1">
            <a:spLocks noChangeArrowheads="1"/>
          </p:cNvSpPr>
          <p:nvPr/>
        </p:nvSpPr>
        <p:spPr bwMode="auto">
          <a:xfrm>
            <a:off x="857250" y="1772816"/>
            <a:ext cx="7772400" cy="400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341313" indent="-341313">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1pPr>
            <a:lvl2pPr marL="37931725" indent="-37474525">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nSpc>
                <a:spcPct val="107000"/>
              </a:lnSpc>
              <a:spcAft>
                <a:spcPts val="600"/>
              </a:spcAft>
            </a:pPr>
            <a:r>
              <a:rPr lang="de-DE" sz="1800" dirty="0">
                <a:solidFill>
                  <a:schemeClr val="tx1"/>
                </a:solidFill>
                <a:effectLst/>
                <a:latin typeface="Arial" panose="020B0604020202020204" pitchFamily="34" charset="0"/>
                <a:ea typeface="Calibri" panose="020F0502020204030204" pitchFamily="34" charset="0"/>
              </a:rPr>
              <a:t>Ab 10.40 Möglichkeit der Orientierung/ Informationen in der Turnhalle</a:t>
            </a:r>
          </a:p>
          <a:p>
            <a:pPr>
              <a:lnSpc>
                <a:spcPct val="107000"/>
              </a:lnSpc>
              <a:spcAft>
                <a:spcPts val="600"/>
              </a:spcAft>
            </a:pPr>
            <a:r>
              <a:rPr lang="de-DE" sz="1800" dirty="0">
                <a:solidFill>
                  <a:schemeClr val="tx1"/>
                </a:solidFill>
                <a:effectLst/>
                <a:latin typeface="Arial" panose="020B0604020202020204" pitchFamily="34" charset="0"/>
                <a:ea typeface="Calibri" panose="020F0502020204030204" pitchFamily="34" charset="0"/>
              </a:rPr>
              <a:t>10.45 Unterrichtsstart in allen </a:t>
            </a:r>
            <a:r>
              <a:rPr lang="de-DE" dirty="0">
                <a:solidFill>
                  <a:schemeClr val="tx1"/>
                </a:solidFill>
                <a:ea typeface="Calibri" panose="020F0502020204030204" pitchFamily="34" charset="0"/>
              </a:rPr>
              <a:t>K</a:t>
            </a:r>
            <a:r>
              <a:rPr lang="de-DE" sz="1800" dirty="0">
                <a:solidFill>
                  <a:schemeClr val="tx1"/>
                </a:solidFill>
                <a:effectLst/>
                <a:latin typeface="Arial" panose="020B0604020202020204" pitchFamily="34" charset="0"/>
                <a:ea typeface="Calibri" panose="020F0502020204030204" pitchFamily="34" charset="0"/>
              </a:rPr>
              <a:t>lassen</a:t>
            </a:r>
          </a:p>
          <a:p>
            <a:pPr>
              <a:lnSpc>
                <a:spcPct val="107000"/>
              </a:lnSpc>
              <a:spcAft>
                <a:spcPts val="600"/>
              </a:spcAft>
            </a:pPr>
            <a:r>
              <a:rPr lang="de-DE" sz="1800" dirty="0">
                <a:solidFill>
                  <a:schemeClr val="tx1"/>
                </a:solidFill>
                <a:effectLst/>
                <a:latin typeface="Arial" panose="020B0604020202020204" pitchFamily="34" charset="0"/>
                <a:ea typeface="Calibri" panose="020F0502020204030204" pitchFamily="34" charset="0"/>
              </a:rPr>
              <a:t>12.15 Ende </a:t>
            </a:r>
            <a:r>
              <a:rPr lang="de-DE" sz="1800" dirty="0" err="1">
                <a:solidFill>
                  <a:schemeClr val="tx1"/>
                </a:solidFill>
                <a:effectLst/>
                <a:latin typeface="Arial" panose="020B0604020202020204" pitchFamily="34" charset="0"/>
                <a:ea typeface="Calibri" panose="020F0502020204030204" pitchFamily="34" charset="0"/>
              </a:rPr>
              <a:t>ToT</a:t>
            </a:r>
            <a:r>
              <a:rPr lang="de-DE" sz="1800" dirty="0">
                <a:solidFill>
                  <a:schemeClr val="tx1"/>
                </a:solidFill>
                <a:effectLst/>
                <a:latin typeface="Arial" panose="020B0604020202020204" pitchFamily="34" charset="0"/>
                <a:ea typeface="Calibri" panose="020F0502020204030204" pitchFamily="34" charset="0"/>
              </a:rPr>
              <a:t>. Wir bitten darum den Schulhof zu verlassen.</a:t>
            </a:r>
          </a:p>
          <a:p>
            <a:pPr>
              <a:lnSpc>
                <a:spcPct val="107000"/>
              </a:lnSpc>
              <a:spcAft>
                <a:spcPts val="600"/>
              </a:spcAft>
            </a:pPr>
            <a:r>
              <a:rPr lang="de-DE" sz="1800" dirty="0">
                <a:solidFill>
                  <a:schemeClr val="tx1"/>
                </a:solidFill>
                <a:effectLst/>
                <a:latin typeface="Arial" panose="020B0604020202020204" pitchFamily="34" charset="0"/>
                <a:ea typeface="Calibri" panose="020F0502020204030204" pitchFamily="34" charset="0"/>
              </a:rPr>
              <a:t> </a:t>
            </a:r>
          </a:p>
          <a:p>
            <a:pPr>
              <a:lnSpc>
                <a:spcPct val="107000"/>
              </a:lnSpc>
              <a:spcAft>
                <a:spcPts val="600"/>
              </a:spcAft>
            </a:pPr>
            <a:r>
              <a:rPr lang="de-DE" dirty="0">
                <a:solidFill>
                  <a:schemeClr val="tx1"/>
                </a:solidFill>
                <a:effectLst/>
                <a:latin typeface="Arial" panose="020B0604020202020204" pitchFamily="34" charset="0"/>
                <a:ea typeface="Calibri" panose="020F0502020204030204" pitchFamily="34" charset="0"/>
              </a:rPr>
              <a:t>Im Hinblick auf die vielen Menschen im Gebäude und unsere heterogene Schülerschaft bitten wir Sie um Ihre Mithilfe</a:t>
            </a:r>
            <a:r>
              <a:rPr lang="de-DE" sz="1400" dirty="0">
                <a:solidFill>
                  <a:schemeClr val="tx1"/>
                </a:solidFill>
                <a:effectLst/>
                <a:latin typeface="Arial" panose="020B0604020202020204" pitchFamily="34" charset="0"/>
                <a:ea typeface="Calibri" panose="020F0502020204030204" pitchFamily="34" charset="0"/>
              </a:rPr>
              <a:t>: </a:t>
            </a:r>
          </a:p>
          <a:p>
            <a:pPr marL="342900" lvl="0" indent="-342900">
              <a:lnSpc>
                <a:spcPct val="107000"/>
              </a:lnSpc>
              <a:buFont typeface="Symbol" pitchFamily="2" charset="2"/>
              <a:buChar char=""/>
            </a:pPr>
            <a:r>
              <a:rPr lang="de-DE" sz="1400" dirty="0">
                <a:solidFill>
                  <a:schemeClr val="tx1"/>
                </a:solidFill>
                <a:effectLst/>
                <a:latin typeface="Arial" panose="020B0604020202020204" pitchFamily="34" charset="0"/>
                <a:ea typeface="Calibri" panose="020F0502020204030204" pitchFamily="34" charset="0"/>
              </a:rPr>
              <a:t>Halten Sie bitte die Türen frei. Achten Sie bitte darauf, dass die Schulkinder</a:t>
            </a:r>
            <a:r>
              <a:rPr lang="de-DE" sz="1400" dirty="0">
                <a:effectLst/>
                <a:latin typeface="Arial" panose="020B0604020202020204" pitchFamily="34" charset="0"/>
                <a:ea typeface="Calibri" panose="020F0502020204030204" pitchFamily="34" charset="0"/>
              </a:rPr>
              <a:t> </a:t>
            </a:r>
            <a:r>
              <a:rPr lang="de-DE" sz="1400" dirty="0">
                <a:solidFill>
                  <a:schemeClr val="tx1"/>
                </a:solidFill>
                <a:effectLst/>
                <a:latin typeface="Arial" panose="020B0604020202020204" pitchFamily="34" charset="0"/>
                <a:ea typeface="Calibri" panose="020F0502020204030204" pitchFamily="34" charset="0"/>
              </a:rPr>
              <a:t>sich frei bewegen können.</a:t>
            </a:r>
          </a:p>
          <a:p>
            <a:pPr marL="342900" lvl="0" indent="-342900">
              <a:lnSpc>
                <a:spcPct val="107000"/>
              </a:lnSpc>
              <a:buFont typeface="Symbol" pitchFamily="2" charset="2"/>
              <a:buChar char=""/>
            </a:pPr>
            <a:r>
              <a:rPr lang="de-DE" sz="1400" dirty="0">
                <a:solidFill>
                  <a:schemeClr val="tx1"/>
                </a:solidFill>
                <a:effectLst/>
                <a:latin typeface="Arial" panose="020B0604020202020204" pitchFamily="34" charset="0"/>
                <a:ea typeface="Calibri" panose="020F0502020204030204" pitchFamily="34" charset="0"/>
              </a:rPr>
              <a:t>Bitte halten Sie die Flüsterlautstärke ein. </a:t>
            </a:r>
          </a:p>
          <a:p>
            <a:pPr marL="342900" lvl="0" indent="-342900">
              <a:lnSpc>
                <a:spcPct val="107000"/>
              </a:lnSpc>
              <a:buFont typeface="Symbol" pitchFamily="2" charset="2"/>
              <a:buChar char=""/>
            </a:pPr>
            <a:r>
              <a:rPr lang="de-DE" sz="1400" dirty="0">
                <a:solidFill>
                  <a:schemeClr val="tx1"/>
                </a:solidFill>
                <a:effectLst/>
                <a:latin typeface="Arial" panose="020B0604020202020204" pitchFamily="34" charset="0"/>
                <a:ea typeface="Calibri" panose="020F0502020204030204" pitchFamily="34" charset="0"/>
              </a:rPr>
              <a:t>Bitte achten Sie den Datenschutz und machen keine Aufnahmen. Handys bitte ausstellen. </a:t>
            </a:r>
          </a:p>
          <a:p>
            <a:pPr marL="342900" lvl="0" indent="-342900">
              <a:lnSpc>
                <a:spcPct val="107000"/>
              </a:lnSpc>
              <a:spcAft>
                <a:spcPts val="600"/>
              </a:spcAft>
              <a:buFont typeface="Symbol" pitchFamily="2" charset="2"/>
              <a:buChar char=""/>
            </a:pPr>
            <a:r>
              <a:rPr lang="de-DE" sz="1400" dirty="0">
                <a:solidFill>
                  <a:schemeClr val="tx1"/>
                </a:solidFill>
                <a:effectLst/>
                <a:latin typeface="Arial" panose="020B0604020202020204" pitchFamily="34" charset="0"/>
                <a:ea typeface="Calibri" panose="020F0502020204030204" pitchFamily="34" charset="0"/>
              </a:rPr>
              <a:t>Nutzen Sie bitte auch die Blicke durch die Flurfenster in die Klassenräume. </a:t>
            </a:r>
          </a:p>
          <a:p>
            <a:pPr algn="ctr">
              <a:lnSpc>
                <a:spcPct val="107000"/>
              </a:lnSpc>
              <a:spcAft>
                <a:spcPts val="600"/>
              </a:spcAft>
            </a:pPr>
            <a:endParaRPr lang="de-DE" sz="1400" dirty="0">
              <a:solidFill>
                <a:schemeClr val="tx1"/>
              </a:solidFill>
              <a:effectLst/>
              <a:latin typeface="Arial" panose="020B0604020202020204" pitchFamily="34" charset="0"/>
              <a:ea typeface="Calibri" panose="020F0502020204030204" pitchFamily="34" charset="0"/>
            </a:endParaRPr>
          </a:p>
          <a:p>
            <a:pPr algn="ctr">
              <a:lnSpc>
                <a:spcPct val="107000"/>
              </a:lnSpc>
              <a:spcAft>
                <a:spcPts val="600"/>
              </a:spcAft>
            </a:pPr>
            <a:r>
              <a:rPr lang="de-DE" dirty="0">
                <a:solidFill>
                  <a:schemeClr val="tx1"/>
                </a:solidFill>
                <a:effectLst/>
                <a:latin typeface="Arial" panose="020B0604020202020204" pitchFamily="34" charset="0"/>
                <a:ea typeface="Calibri" panose="020F0502020204030204" pitchFamily="34" charset="0"/>
              </a:rPr>
              <a:t>Vielen Dank für Ihr Verständnis</a:t>
            </a:r>
          </a:p>
          <a:p>
            <a:pPr>
              <a:lnSpc>
                <a:spcPct val="107000"/>
              </a:lnSpc>
              <a:spcAft>
                <a:spcPts val="600"/>
              </a:spcAft>
            </a:pPr>
            <a:r>
              <a:rPr lang="de-DE" sz="1400" dirty="0">
                <a:solidFill>
                  <a:schemeClr val="tx1"/>
                </a:solidFill>
                <a:effectLst/>
                <a:latin typeface="Arial" panose="020B0604020202020204" pitchFamily="34" charset="0"/>
                <a:ea typeface="Calibri" panose="020F0502020204030204" pitchFamily="34" charset="0"/>
              </a:rPr>
              <a:t> </a:t>
            </a:r>
          </a:p>
          <a:p>
            <a:pPr eaLnBrk="1" hangingPunct="1">
              <a:spcBef>
                <a:spcPts val="500"/>
              </a:spcBef>
              <a:buClr>
                <a:srgbClr val="A0C6BA"/>
              </a:buClr>
              <a:buSzPct val="90000"/>
              <a:buFont typeface="Wingdings" panose="05000000000000000000" pitchFamily="2" charset="2"/>
              <a:buNone/>
            </a:pPr>
            <a:endParaRPr lang="de-DE" altLang="de-DE" sz="2000" dirty="0">
              <a:solidFill>
                <a:srgbClr val="000000"/>
              </a:solidFill>
            </a:endParaRPr>
          </a:p>
        </p:txBody>
      </p:sp>
      <p:pic>
        <p:nvPicPr>
          <p:cNvPr id="61444" name="Picture 3">
            <a:extLst>
              <a:ext uri="{FF2B5EF4-FFF2-40B4-BE49-F238E27FC236}">
                <a16:creationId xmlns:a16="http://schemas.microsoft.com/office/drawing/2014/main" id="{7A812194-B440-4006-B4F6-1F0D2AEC27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7250" y="214313"/>
            <a:ext cx="1252538"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ext Box 1">
            <a:extLst>
              <a:ext uri="{FF2B5EF4-FFF2-40B4-BE49-F238E27FC236}">
                <a16:creationId xmlns:a16="http://schemas.microsoft.com/office/drawing/2014/main" id="{6C14DBC9-9D12-4BD2-A182-DF177C08AD50}"/>
              </a:ext>
            </a:extLst>
          </p:cNvPr>
          <p:cNvSpPr txBox="1">
            <a:spLocks noChangeArrowheads="1"/>
          </p:cNvSpPr>
          <p:nvPr/>
        </p:nvSpPr>
        <p:spPr bwMode="auto">
          <a:xfrm>
            <a:off x="914400" y="277813"/>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1pPr>
            <a:lvl2pPr marL="37931725" indent="-37474525">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1" hangingPunct="1">
              <a:buSzPct val="100000"/>
            </a:pPr>
            <a:r>
              <a:rPr lang="de-DE" altLang="de-DE" sz="4200">
                <a:solidFill>
                  <a:srgbClr val="000000"/>
                </a:solidFill>
                <a:latin typeface="Times New Roman" panose="02020603050405020304" pitchFamily="18" charset="0"/>
              </a:rPr>
              <a:t>          </a:t>
            </a:r>
            <a:r>
              <a:rPr lang="de-DE" altLang="de-DE" sz="4400">
                <a:solidFill>
                  <a:srgbClr val="27483F"/>
                </a:solidFill>
                <a:latin typeface="Berlin Sans FB" panose="020E0602020502020306" pitchFamily="34" charset="0"/>
              </a:rPr>
              <a:t>Anmeldeverfahren</a:t>
            </a:r>
          </a:p>
        </p:txBody>
      </p:sp>
      <p:sp>
        <p:nvSpPr>
          <p:cNvPr id="61443" name="Text Box 2">
            <a:extLst>
              <a:ext uri="{FF2B5EF4-FFF2-40B4-BE49-F238E27FC236}">
                <a16:creationId xmlns:a16="http://schemas.microsoft.com/office/drawing/2014/main" id="{3DA57B5A-22C4-45E7-A6D4-EFCD500430F9}"/>
              </a:ext>
            </a:extLst>
          </p:cNvPr>
          <p:cNvSpPr txBox="1">
            <a:spLocks noChangeArrowheads="1"/>
          </p:cNvSpPr>
          <p:nvPr/>
        </p:nvSpPr>
        <p:spPr bwMode="auto">
          <a:xfrm>
            <a:off x="857250" y="2214563"/>
            <a:ext cx="7772400" cy="400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341313" indent="-341313">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1pPr>
            <a:lvl2pPr marL="37931725" indent="-37474525">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1" hangingPunct="1">
              <a:spcBef>
                <a:spcPts val="500"/>
              </a:spcBef>
              <a:buClr>
                <a:srgbClr val="A0C6BA"/>
              </a:buClr>
              <a:buSzPct val="90000"/>
              <a:buFont typeface="Wingdings" panose="05000000000000000000" pitchFamily="2" charset="2"/>
              <a:buChar char=""/>
            </a:pPr>
            <a:r>
              <a:rPr lang="de-DE" altLang="de-DE" sz="2000" b="1" dirty="0">
                <a:solidFill>
                  <a:srgbClr val="000000"/>
                </a:solidFill>
              </a:rPr>
              <a:t>Anmeldetage nach Terminvereinbarung</a:t>
            </a:r>
            <a:r>
              <a:rPr lang="de-DE" altLang="de-DE" sz="2000" dirty="0">
                <a:solidFill>
                  <a:srgbClr val="000000"/>
                </a:solidFill>
              </a:rPr>
              <a:t>: </a:t>
            </a:r>
            <a:br>
              <a:rPr lang="de-DE" altLang="de-DE" sz="2000" dirty="0">
                <a:solidFill>
                  <a:srgbClr val="000000"/>
                </a:solidFill>
              </a:rPr>
            </a:br>
            <a:r>
              <a:rPr lang="de-DE" altLang="de-DE" sz="2000" dirty="0">
                <a:solidFill>
                  <a:srgbClr val="000000"/>
                </a:solidFill>
              </a:rPr>
              <a:t>Montag, </a:t>
            </a:r>
            <a:r>
              <a:rPr lang="de-DE" altLang="de-DE" sz="2000" dirty="0">
                <a:solidFill>
                  <a:srgbClr val="000000"/>
                </a:solidFill>
                <a:highlight>
                  <a:srgbClr val="FFFF00"/>
                </a:highlight>
              </a:rPr>
              <a:t>23.10. bis Donnerstag, 26.10.2023, </a:t>
            </a:r>
          </a:p>
          <a:p>
            <a:pPr eaLnBrk="1" hangingPunct="1">
              <a:spcBef>
                <a:spcPts val="500"/>
              </a:spcBef>
              <a:buClr>
                <a:srgbClr val="A0C6BA"/>
              </a:buClr>
              <a:buSzPct val="90000"/>
              <a:buFont typeface="Wingdings" panose="05000000000000000000" pitchFamily="2" charset="2"/>
              <a:buChar char=""/>
            </a:pPr>
            <a:r>
              <a:rPr lang="de-DE" altLang="de-DE" sz="2000" b="1" dirty="0">
                <a:solidFill>
                  <a:srgbClr val="000000"/>
                </a:solidFill>
              </a:rPr>
              <a:t>Ausgefüllter Anmeldebogen </a:t>
            </a:r>
            <a:r>
              <a:rPr lang="de-DE" altLang="de-DE" sz="2000" dirty="0">
                <a:solidFill>
                  <a:srgbClr val="000000"/>
                </a:solidFill>
              </a:rPr>
              <a:t>(Rückseite des Anschreibens der Stadt Köln), Erst- </a:t>
            </a:r>
            <a:r>
              <a:rPr lang="de-DE" altLang="de-DE" sz="2000" u="sng" dirty="0">
                <a:solidFill>
                  <a:srgbClr val="000000"/>
                </a:solidFill>
              </a:rPr>
              <a:t>und</a:t>
            </a:r>
            <a:r>
              <a:rPr lang="de-DE" altLang="de-DE" sz="2000" dirty="0">
                <a:solidFill>
                  <a:srgbClr val="000000"/>
                </a:solidFill>
              </a:rPr>
              <a:t> Zweitwunsch angeben, beide Sorgeberechtigte müssen unterschreiben.</a:t>
            </a:r>
          </a:p>
          <a:p>
            <a:pPr eaLnBrk="1" hangingPunct="1">
              <a:spcBef>
                <a:spcPts val="500"/>
              </a:spcBef>
              <a:buClr>
                <a:srgbClr val="A0C6BA"/>
              </a:buClr>
              <a:buSzPct val="90000"/>
              <a:buFont typeface="Wingdings" panose="05000000000000000000" pitchFamily="2" charset="2"/>
              <a:buChar char=""/>
            </a:pPr>
            <a:r>
              <a:rPr lang="de-DE" altLang="de-DE" sz="2000" b="1" dirty="0">
                <a:solidFill>
                  <a:srgbClr val="000000"/>
                </a:solidFill>
              </a:rPr>
              <a:t>Personalausweis</a:t>
            </a:r>
            <a:r>
              <a:rPr lang="de-DE" altLang="de-DE" sz="2000" dirty="0">
                <a:solidFill>
                  <a:srgbClr val="000000"/>
                </a:solidFill>
              </a:rPr>
              <a:t> des anmeldenden Elternteils</a:t>
            </a:r>
          </a:p>
          <a:p>
            <a:pPr eaLnBrk="1" hangingPunct="1">
              <a:spcBef>
                <a:spcPts val="500"/>
              </a:spcBef>
              <a:buClr>
                <a:srgbClr val="A0C6BA"/>
              </a:buClr>
              <a:buSzPct val="90000"/>
              <a:buFont typeface="Wingdings" panose="05000000000000000000" pitchFamily="2" charset="2"/>
              <a:buChar char=""/>
            </a:pPr>
            <a:r>
              <a:rPr lang="de-DE" altLang="de-DE" sz="2000" b="1" dirty="0">
                <a:solidFill>
                  <a:srgbClr val="000000"/>
                </a:solidFill>
              </a:rPr>
              <a:t>Geburtsurkunde, Impfausweis</a:t>
            </a:r>
            <a:r>
              <a:rPr lang="de-DE" altLang="de-DE" sz="2000" dirty="0">
                <a:solidFill>
                  <a:srgbClr val="000000"/>
                </a:solidFill>
              </a:rPr>
              <a:t> des Kindes</a:t>
            </a:r>
          </a:p>
          <a:p>
            <a:pPr eaLnBrk="1" hangingPunct="1">
              <a:spcBef>
                <a:spcPts val="500"/>
              </a:spcBef>
              <a:buClr>
                <a:srgbClr val="A0C6BA"/>
              </a:buClr>
              <a:buSzPct val="90000"/>
              <a:buFont typeface="Wingdings" panose="05000000000000000000" pitchFamily="2" charset="2"/>
              <a:buChar char=""/>
            </a:pPr>
            <a:r>
              <a:rPr lang="de-DE" altLang="de-DE" sz="2000" dirty="0">
                <a:solidFill>
                  <a:srgbClr val="000000"/>
                </a:solidFill>
              </a:rPr>
              <a:t>Entgegennahme der Anmeldungen – keine Aufnahme an der Schule</a:t>
            </a:r>
          </a:p>
          <a:p>
            <a:pPr eaLnBrk="1" hangingPunct="1">
              <a:spcBef>
                <a:spcPts val="500"/>
              </a:spcBef>
              <a:buClr>
                <a:srgbClr val="A0C6BA"/>
              </a:buClr>
              <a:buSzPct val="90000"/>
              <a:buFont typeface="Wingdings" panose="05000000000000000000" pitchFamily="2" charset="2"/>
              <a:buNone/>
            </a:pPr>
            <a:endParaRPr lang="de-DE" altLang="de-DE" sz="2000" dirty="0">
              <a:solidFill>
                <a:srgbClr val="000000"/>
              </a:solidFill>
            </a:endParaRPr>
          </a:p>
        </p:txBody>
      </p:sp>
      <p:pic>
        <p:nvPicPr>
          <p:cNvPr id="61444" name="Picture 3">
            <a:extLst>
              <a:ext uri="{FF2B5EF4-FFF2-40B4-BE49-F238E27FC236}">
                <a16:creationId xmlns:a16="http://schemas.microsoft.com/office/drawing/2014/main" id="{7A812194-B440-4006-B4F6-1F0D2AEC27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7250" y="214313"/>
            <a:ext cx="1252538"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173749060"/>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ext Box 1">
            <a:extLst>
              <a:ext uri="{FF2B5EF4-FFF2-40B4-BE49-F238E27FC236}">
                <a16:creationId xmlns:a16="http://schemas.microsoft.com/office/drawing/2014/main" id="{1D30ACFD-34DD-4E39-A176-B32CC62BAECF}"/>
              </a:ext>
            </a:extLst>
          </p:cNvPr>
          <p:cNvSpPr txBox="1">
            <a:spLocks noChangeArrowheads="1"/>
          </p:cNvSpPr>
          <p:nvPr/>
        </p:nvSpPr>
        <p:spPr bwMode="auto">
          <a:xfrm>
            <a:off x="914400" y="277813"/>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1pPr>
            <a:lvl2pPr marL="37931725" indent="-37474525">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1" hangingPunct="1">
              <a:buSzPct val="100000"/>
            </a:pPr>
            <a:r>
              <a:rPr lang="de-DE" altLang="de-DE" sz="4200">
                <a:solidFill>
                  <a:srgbClr val="000000"/>
                </a:solidFill>
                <a:latin typeface="Times New Roman" panose="02020603050405020304" pitchFamily="18" charset="0"/>
              </a:rPr>
              <a:t>          </a:t>
            </a:r>
            <a:r>
              <a:rPr lang="de-DE" altLang="de-DE" sz="4400">
                <a:solidFill>
                  <a:srgbClr val="27483F"/>
                </a:solidFill>
                <a:latin typeface="Berlin Sans FB" panose="020E0602020502020306" pitchFamily="34" charset="0"/>
              </a:rPr>
              <a:t>Anmeldeverfahren</a:t>
            </a:r>
          </a:p>
        </p:txBody>
      </p:sp>
      <p:sp>
        <p:nvSpPr>
          <p:cNvPr id="63491" name="Text Box 2">
            <a:extLst>
              <a:ext uri="{FF2B5EF4-FFF2-40B4-BE49-F238E27FC236}">
                <a16:creationId xmlns:a16="http://schemas.microsoft.com/office/drawing/2014/main" id="{6B6A550F-B13E-400B-8AA1-3E0B1365E1FD}"/>
              </a:ext>
            </a:extLst>
          </p:cNvPr>
          <p:cNvSpPr txBox="1">
            <a:spLocks noChangeArrowheads="1"/>
          </p:cNvSpPr>
          <p:nvPr/>
        </p:nvSpPr>
        <p:spPr bwMode="auto">
          <a:xfrm>
            <a:off x="928688" y="1989138"/>
            <a:ext cx="7772400" cy="424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341313" indent="-341313">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1pPr>
            <a:lvl2pPr marL="37931725" indent="-37474525">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1" hangingPunct="1">
              <a:spcBef>
                <a:spcPts val="500"/>
              </a:spcBef>
              <a:buClr>
                <a:srgbClr val="A0C6BA"/>
              </a:buClr>
              <a:buSzPct val="90000"/>
              <a:buFont typeface="Wingdings" panose="05000000000000000000" pitchFamily="2" charset="2"/>
              <a:buChar char=""/>
            </a:pPr>
            <a:r>
              <a:rPr lang="de-DE" altLang="de-DE" sz="2000" dirty="0">
                <a:solidFill>
                  <a:srgbClr val="000000"/>
                </a:solidFill>
              </a:rPr>
              <a:t>Anmeldung für die OGS</a:t>
            </a:r>
          </a:p>
          <a:p>
            <a:pPr eaLnBrk="1" hangingPunct="1">
              <a:spcBef>
                <a:spcPts val="500"/>
              </a:spcBef>
              <a:buClr>
                <a:srgbClr val="A0C6BA"/>
              </a:buClr>
              <a:buSzPct val="90000"/>
              <a:buFont typeface="Wingdings" panose="05000000000000000000" pitchFamily="2" charset="2"/>
              <a:buChar char=""/>
            </a:pPr>
            <a:r>
              <a:rPr lang="de-DE" altLang="de-DE" sz="2000" dirty="0">
                <a:solidFill>
                  <a:srgbClr val="000000"/>
                </a:solidFill>
              </a:rPr>
              <a:t>Termin beim Gesundheitsamt: Überprüfung der körperlich-motorischen Voraussetzungen der Schulfähigkeit.</a:t>
            </a:r>
          </a:p>
          <a:p>
            <a:pPr eaLnBrk="1" hangingPunct="1">
              <a:spcBef>
                <a:spcPts val="500"/>
              </a:spcBef>
              <a:buClr>
                <a:srgbClr val="A0C6BA"/>
              </a:buClr>
              <a:buSzPct val="90000"/>
              <a:buFont typeface="Wingdings" panose="05000000000000000000" pitchFamily="2" charset="2"/>
              <a:buChar char=""/>
            </a:pPr>
            <a:r>
              <a:rPr lang="de-DE" altLang="de-DE" sz="2000" dirty="0">
                <a:solidFill>
                  <a:srgbClr val="000000"/>
                </a:solidFill>
              </a:rPr>
              <a:t>Aufnahmegespräche und „Schulspiel“.</a:t>
            </a:r>
          </a:p>
          <a:p>
            <a:pPr eaLnBrk="1" hangingPunct="1">
              <a:spcBef>
                <a:spcPts val="500"/>
              </a:spcBef>
              <a:buClr>
                <a:srgbClr val="A0C6BA"/>
              </a:buClr>
              <a:buSzPct val="90000"/>
              <a:buFont typeface="Wingdings" panose="05000000000000000000" pitchFamily="2" charset="2"/>
              <a:buChar char=""/>
            </a:pPr>
            <a:r>
              <a:rPr lang="de-DE" altLang="de-DE" sz="2000" dirty="0">
                <a:solidFill>
                  <a:srgbClr val="000000"/>
                </a:solidFill>
              </a:rPr>
              <a:t>Bei höherer Nachfrage als Schulplätze: </a:t>
            </a:r>
            <a:br>
              <a:rPr lang="de-DE" altLang="de-DE" sz="2000" dirty="0">
                <a:solidFill>
                  <a:srgbClr val="000000"/>
                </a:solidFill>
              </a:rPr>
            </a:br>
            <a:r>
              <a:rPr lang="de-DE" altLang="de-DE" sz="2000" dirty="0">
                <a:solidFill>
                  <a:srgbClr val="000000"/>
                </a:solidFill>
              </a:rPr>
              <a:t>Auswahl nach festgelegten Kriterien – die nächstgelegene Grundschule  ist als erstes Auswahlkriterium des Schulträgers festgelegt, ebenso die Härtefallregelung. </a:t>
            </a:r>
            <a:br>
              <a:rPr lang="de-DE" altLang="de-DE" sz="2000" dirty="0">
                <a:solidFill>
                  <a:srgbClr val="000000"/>
                </a:solidFill>
              </a:rPr>
            </a:br>
            <a:r>
              <a:rPr lang="de-DE" altLang="de-DE" sz="2000" dirty="0">
                <a:solidFill>
                  <a:srgbClr val="000000"/>
                </a:solidFill>
              </a:rPr>
              <a:t>Weiteres Kriterium an unserer Schule: Geschwisterkinder</a:t>
            </a:r>
          </a:p>
          <a:p>
            <a:pPr eaLnBrk="1" hangingPunct="1">
              <a:spcBef>
                <a:spcPts val="500"/>
              </a:spcBef>
              <a:buClr>
                <a:srgbClr val="A0C6BA"/>
              </a:buClr>
              <a:buSzPct val="90000"/>
              <a:buFont typeface="Wingdings" panose="05000000000000000000" pitchFamily="2" charset="2"/>
              <a:buChar char=""/>
            </a:pPr>
            <a:r>
              <a:rPr lang="de-DE" altLang="de-DE" sz="2000" dirty="0">
                <a:solidFill>
                  <a:srgbClr val="000000"/>
                </a:solidFill>
              </a:rPr>
              <a:t>Aufnahmebestätigungen werden verschickt.</a:t>
            </a:r>
          </a:p>
          <a:p>
            <a:pPr eaLnBrk="1" hangingPunct="1">
              <a:spcBef>
                <a:spcPts val="500"/>
              </a:spcBef>
              <a:buClr>
                <a:srgbClr val="A0C6BA"/>
              </a:buClr>
              <a:buSzPct val="90000"/>
              <a:buFont typeface="Wingdings" panose="05000000000000000000" pitchFamily="2" charset="2"/>
              <a:buChar char=""/>
            </a:pPr>
            <a:r>
              <a:rPr lang="de-DE" altLang="de-DE" sz="2000" dirty="0">
                <a:solidFill>
                  <a:srgbClr val="000000"/>
                </a:solidFill>
              </a:rPr>
              <a:t>Bestätigung der OGS-Plätze.</a:t>
            </a:r>
          </a:p>
          <a:p>
            <a:pPr eaLnBrk="1" hangingPunct="1">
              <a:spcBef>
                <a:spcPts val="500"/>
              </a:spcBef>
              <a:buClr>
                <a:srgbClr val="A0C6BA"/>
              </a:buClr>
              <a:buSzPct val="90000"/>
              <a:buFont typeface="Wingdings" panose="05000000000000000000" pitchFamily="2" charset="2"/>
              <a:buNone/>
            </a:pPr>
            <a:endParaRPr lang="de-DE" altLang="de-DE" sz="2000" dirty="0">
              <a:solidFill>
                <a:srgbClr val="000000"/>
              </a:solidFill>
            </a:endParaRPr>
          </a:p>
          <a:p>
            <a:pPr eaLnBrk="1" hangingPunct="1">
              <a:spcBef>
                <a:spcPts val="500"/>
              </a:spcBef>
              <a:buClr>
                <a:srgbClr val="A0C6BA"/>
              </a:buClr>
              <a:buSzPct val="90000"/>
              <a:buFont typeface="Wingdings" panose="05000000000000000000" pitchFamily="2" charset="2"/>
              <a:buNone/>
            </a:pPr>
            <a:endParaRPr lang="de-DE" altLang="de-DE" sz="2000" dirty="0">
              <a:solidFill>
                <a:srgbClr val="000000"/>
              </a:solidFill>
            </a:endParaRPr>
          </a:p>
        </p:txBody>
      </p:sp>
      <p:pic>
        <p:nvPicPr>
          <p:cNvPr id="63492" name="Picture 3">
            <a:extLst>
              <a:ext uri="{FF2B5EF4-FFF2-40B4-BE49-F238E27FC236}">
                <a16:creationId xmlns:a16="http://schemas.microsoft.com/office/drawing/2014/main" id="{5195F1B2-FBA3-41D1-A2C2-423B6C43D4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7250" y="214313"/>
            <a:ext cx="1252538"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ext Box 1">
            <a:extLst>
              <a:ext uri="{FF2B5EF4-FFF2-40B4-BE49-F238E27FC236}">
                <a16:creationId xmlns:a16="http://schemas.microsoft.com/office/drawing/2014/main" id="{95A4BD94-EFEB-4E78-978A-4F648841F5A4}"/>
              </a:ext>
            </a:extLst>
          </p:cNvPr>
          <p:cNvSpPr txBox="1">
            <a:spLocks noChangeArrowheads="1"/>
          </p:cNvSpPr>
          <p:nvPr/>
        </p:nvSpPr>
        <p:spPr bwMode="auto">
          <a:xfrm>
            <a:off x="914400" y="277813"/>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1pPr>
            <a:lvl2pPr marL="37931725" indent="-37474525">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1" hangingPunct="1">
              <a:buSzPct val="100000"/>
            </a:pPr>
            <a:r>
              <a:rPr lang="de-DE" altLang="de-DE" sz="4200">
                <a:solidFill>
                  <a:srgbClr val="000000"/>
                </a:solidFill>
                <a:latin typeface="Times New Roman" panose="02020603050405020304" pitchFamily="18" charset="0"/>
              </a:rPr>
              <a:t>          </a:t>
            </a:r>
            <a:r>
              <a:rPr lang="de-DE" altLang="de-DE" sz="4400">
                <a:solidFill>
                  <a:srgbClr val="27483F"/>
                </a:solidFill>
                <a:latin typeface="Berlin Sans FB" panose="020E0602020502020306" pitchFamily="34" charset="0"/>
              </a:rPr>
              <a:t>Vielen Dank </a:t>
            </a:r>
            <a:br>
              <a:rPr lang="de-DE" altLang="de-DE" sz="4400">
                <a:solidFill>
                  <a:srgbClr val="27483F"/>
                </a:solidFill>
                <a:latin typeface="Berlin Sans FB" panose="020E0602020502020306" pitchFamily="34" charset="0"/>
              </a:rPr>
            </a:br>
            <a:r>
              <a:rPr lang="de-DE" altLang="de-DE" sz="4400">
                <a:solidFill>
                  <a:srgbClr val="27483F"/>
                </a:solidFill>
                <a:latin typeface="Berlin Sans FB" panose="020E0602020502020306" pitchFamily="34" charset="0"/>
              </a:rPr>
              <a:t>                     für Ihr Interesse!</a:t>
            </a:r>
          </a:p>
        </p:txBody>
      </p:sp>
      <p:sp>
        <p:nvSpPr>
          <p:cNvPr id="65539" name="Text Box 2">
            <a:extLst>
              <a:ext uri="{FF2B5EF4-FFF2-40B4-BE49-F238E27FC236}">
                <a16:creationId xmlns:a16="http://schemas.microsoft.com/office/drawing/2014/main" id="{9CE5E459-A0A0-47DC-8F3C-FA4BBD5F9826}"/>
              </a:ext>
            </a:extLst>
          </p:cNvPr>
          <p:cNvSpPr txBox="1">
            <a:spLocks noChangeArrowheads="1"/>
          </p:cNvSpPr>
          <p:nvPr/>
        </p:nvSpPr>
        <p:spPr bwMode="auto">
          <a:xfrm>
            <a:off x="914400" y="1600200"/>
            <a:ext cx="777240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342900" indent="-341313">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1pPr>
            <a:lvl2pPr marL="37931725" indent="-37474525">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spcBef>
                <a:spcPct val="0"/>
              </a:spcBef>
              <a:spcAft>
                <a:spcPct val="0"/>
              </a:spcAft>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spcBef>
                <a:spcPct val="0"/>
              </a:spcBef>
              <a:spcAft>
                <a:spcPct val="0"/>
              </a:spcAft>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spcBef>
                <a:spcPct val="0"/>
              </a:spcBef>
              <a:spcAft>
                <a:spcPct val="0"/>
              </a:spcAft>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spcBef>
                <a:spcPct val="0"/>
              </a:spcBef>
              <a:spcAft>
                <a:spcPct val="0"/>
              </a:spcAft>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1" hangingPunct="1">
              <a:spcBef>
                <a:spcPts val="500"/>
              </a:spcBef>
              <a:buSzPct val="90000"/>
            </a:pPr>
            <a:endParaRPr lang="de-DE" altLang="de-DE" sz="2000">
              <a:solidFill>
                <a:srgbClr val="000000"/>
              </a:solidFill>
            </a:endParaRPr>
          </a:p>
          <a:p>
            <a:pPr eaLnBrk="1" hangingPunct="1">
              <a:spcBef>
                <a:spcPts val="500"/>
              </a:spcBef>
              <a:buClr>
                <a:srgbClr val="A0C6BA"/>
              </a:buClr>
              <a:buSzPct val="90000"/>
              <a:buFont typeface="Wingdings" panose="05000000000000000000" pitchFamily="2" charset="2"/>
              <a:buNone/>
            </a:pPr>
            <a:endParaRPr lang="de-DE" altLang="de-DE" sz="2000">
              <a:solidFill>
                <a:srgbClr val="000000"/>
              </a:solidFill>
            </a:endParaRPr>
          </a:p>
          <a:p>
            <a:pPr eaLnBrk="1" hangingPunct="1">
              <a:spcBef>
                <a:spcPts val="500"/>
              </a:spcBef>
              <a:buSzPct val="90000"/>
            </a:pPr>
            <a:endParaRPr lang="de-DE" altLang="de-DE" sz="2000">
              <a:solidFill>
                <a:srgbClr val="000000"/>
              </a:solidFill>
            </a:endParaRPr>
          </a:p>
        </p:txBody>
      </p:sp>
      <p:pic>
        <p:nvPicPr>
          <p:cNvPr id="65540" name="Picture 3">
            <a:extLst>
              <a:ext uri="{FF2B5EF4-FFF2-40B4-BE49-F238E27FC236}">
                <a16:creationId xmlns:a16="http://schemas.microsoft.com/office/drawing/2014/main" id="{9F6ADDC3-2571-40DA-84BF-530B9A2D46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7250" y="214313"/>
            <a:ext cx="1252538"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32773" name="Picture 4">
            <a:extLst>
              <a:ext uri="{FF2B5EF4-FFF2-40B4-BE49-F238E27FC236}">
                <a16:creationId xmlns:a16="http://schemas.microsoft.com/office/drawing/2014/main" id="{3CEE1B7A-78EC-45B4-9949-DBF1C65D0C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71625" y="1928813"/>
            <a:ext cx="6286500" cy="4191000"/>
          </a:xfrm>
          <a:prstGeom prst="rect">
            <a:avLst/>
          </a:prstGeom>
          <a:noFill/>
          <a:ln>
            <a:noFill/>
          </a:ln>
          <a:effectLst>
            <a:outerShdw blurRad="63500" dist="38184" dir="2700000" algn="ctr" rotWithShape="0">
              <a:srgbClr val="000000">
                <a:alpha val="4303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1">
            <a:extLst>
              <a:ext uri="{FF2B5EF4-FFF2-40B4-BE49-F238E27FC236}">
                <a16:creationId xmlns:a16="http://schemas.microsoft.com/office/drawing/2014/main" id="{8031E34C-8483-40FF-B137-8A290359CF8D}"/>
              </a:ext>
            </a:extLst>
          </p:cNvPr>
          <p:cNvSpPr txBox="1">
            <a:spLocks noChangeArrowheads="1"/>
          </p:cNvSpPr>
          <p:nvPr/>
        </p:nvSpPr>
        <p:spPr bwMode="auto">
          <a:xfrm>
            <a:off x="2214563" y="285750"/>
            <a:ext cx="6500812" cy="11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1pPr>
            <a:lvl2pPr marL="37931725" indent="-37474525">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1" hangingPunct="1">
              <a:buSzPct val="100000"/>
            </a:pPr>
            <a:r>
              <a:rPr lang="de-DE" altLang="de-DE" sz="2000" b="1">
                <a:solidFill>
                  <a:srgbClr val="000000"/>
                </a:solidFill>
                <a:latin typeface="Times New Roman" panose="02020603050405020304" pitchFamily="18" charset="0"/>
              </a:rPr>
              <a:t> </a:t>
            </a:r>
            <a:r>
              <a:rPr lang="de-DE" altLang="de-DE" sz="4400">
                <a:solidFill>
                  <a:srgbClr val="27483F"/>
                </a:solidFill>
                <a:latin typeface="Berlin Sans FB" panose="020E0602020502020306" pitchFamily="34" charset="0"/>
              </a:rPr>
              <a:t>Schulkonzept - Leitbild</a:t>
            </a:r>
          </a:p>
        </p:txBody>
      </p:sp>
      <p:sp>
        <p:nvSpPr>
          <p:cNvPr id="14339" name="Text Box 2">
            <a:extLst>
              <a:ext uri="{FF2B5EF4-FFF2-40B4-BE49-F238E27FC236}">
                <a16:creationId xmlns:a16="http://schemas.microsoft.com/office/drawing/2014/main" id="{AA8A2375-4CC6-4085-85C4-EBAAFBB0A7B2}"/>
              </a:ext>
            </a:extLst>
          </p:cNvPr>
          <p:cNvSpPr txBox="1">
            <a:spLocks noChangeArrowheads="1"/>
          </p:cNvSpPr>
          <p:nvPr/>
        </p:nvSpPr>
        <p:spPr bwMode="auto">
          <a:xfrm>
            <a:off x="785813" y="1928813"/>
            <a:ext cx="8143875" cy="3108325"/>
          </a:xfrm>
          <a:prstGeom prst="rect">
            <a:avLst/>
          </a:prstGeom>
          <a:solidFill>
            <a:srgbClr val="A0CCB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tabLst>
                <a:tab pos="569913" algn="l"/>
                <a:tab pos="1484313" algn="l"/>
                <a:tab pos="2398713" algn="l"/>
                <a:tab pos="3313113" algn="l"/>
                <a:tab pos="4227513" algn="l"/>
                <a:tab pos="5141913" algn="l"/>
                <a:tab pos="6056313" algn="l"/>
                <a:tab pos="6970713" algn="l"/>
                <a:tab pos="7885113" algn="l"/>
                <a:tab pos="8799513" algn="l"/>
                <a:tab pos="9713913"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1pPr>
            <a:lvl2pPr marL="37931725" indent="-37474525">
              <a:tabLst>
                <a:tab pos="569913" algn="l"/>
                <a:tab pos="1484313" algn="l"/>
                <a:tab pos="2398713" algn="l"/>
                <a:tab pos="3313113" algn="l"/>
                <a:tab pos="4227513" algn="l"/>
                <a:tab pos="5141913" algn="l"/>
                <a:tab pos="6056313" algn="l"/>
                <a:tab pos="6970713" algn="l"/>
                <a:tab pos="7885113" algn="l"/>
                <a:tab pos="8799513" algn="l"/>
                <a:tab pos="9713913"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569913" algn="l"/>
                <a:tab pos="1484313" algn="l"/>
                <a:tab pos="2398713" algn="l"/>
                <a:tab pos="3313113" algn="l"/>
                <a:tab pos="4227513" algn="l"/>
                <a:tab pos="5141913" algn="l"/>
                <a:tab pos="6056313" algn="l"/>
                <a:tab pos="6970713" algn="l"/>
                <a:tab pos="7885113" algn="l"/>
                <a:tab pos="8799513" algn="l"/>
                <a:tab pos="9713913"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569913" algn="l"/>
                <a:tab pos="1484313" algn="l"/>
                <a:tab pos="2398713" algn="l"/>
                <a:tab pos="3313113" algn="l"/>
                <a:tab pos="4227513" algn="l"/>
                <a:tab pos="5141913" algn="l"/>
                <a:tab pos="6056313" algn="l"/>
                <a:tab pos="6970713" algn="l"/>
                <a:tab pos="7885113" algn="l"/>
                <a:tab pos="8799513" algn="l"/>
                <a:tab pos="9713913"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569913" algn="l"/>
                <a:tab pos="1484313" algn="l"/>
                <a:tab pos="2398713" algn="l"/>
                <a:tab pos="3313113" algn="l"/>
                <a:tab pos="4227513" algn="l"/>
                <a:tab pos="5141913" algn="l"/>
                <a:tab pos="6056313" algn="l"/>
                <a:tab pos="6970713" algn="l"/>
                <a:tab pos="7885113" algn="l"/>
                <a:tab pos="8799513" algn="l"/>
                <a:tab pos="9713913"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spcBef>
                <a:spcPct val="0"/>
              </a:spcBef>
              <a:spcAft>
                <a:spcPct val="0"/>
              </a:spcAft>
              <a:tabLst>
                <a:tab pos="569913" algn="l"/>
                <a:tab pos="1484313" algn="l"/>
                <a:tab pos="2398713" algn="l"/>
                <a:tab pos="3313113" algn="l"/>
                <a:tab pos="4227513" algn="l"/>
                <a:tab pos="5141913" algn="l"/>
                <a:tab pos="6056313" algn="l"/>
                <a:tab pos="6970713" algn="l"/>
                <a:tab pos="7885113" algn="l"/>
                <a:tab pos="8799513" algn="l"/>
                <a:tab pos="9713913"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spcBef>
                <a:spcPct val="0"/>
              </a:spcBef>
              <a:spcAft>
                <a:spcPct val="0"/>
              </a:spcAft>
              <a:tabLst>
                <a:tab pos="569913" algn="l"/>
                <a:tab pos="1484313" algn="l"/>
                <a:tab pos="2398713" algn="l"/>
                <a:tab pos="3313113" algn="l"/>
                <a:tab pos="4227513" algn="l"/>
                <a:tab pos="5141913" algn="l"/>
                <a:tab pos="6056313" algn="l"/>
                <a:tab pos="6970713" algn="l"/>
                <a:tab pos="7885113" algn="l"/>
                <a:tab pos="8799513" algn="l"/>
                <a:tab pos="9713913"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spcBef>
                <a:spcPct val="0"/>
              </a:spcBef>
              <a:spcAft>
                <a:spcPct val="0"/>
              </a:spcAft>
              <a:tabLst>
                <a:tab pos="569913" algn="l"/>
                <a:tab pos="1484313" algn="l"/>
                <a:tab pos="2398713" algn="l"/>
                <a:tab pos="3313113" algn="l"/>
                <a:tab pos="4227513" algn="l"/>
                <a:tab pos="5141913" algn="l"/>
                <a:tab pos="6056313" algn="l"/>
                <a:tab pos="6970713" algn="l"/>
                <a:tab pos="7885113" algn="l"/>
                <a:tab pos="8799513" algn="l"/>
                <a:tab pos="9713913"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spcBef>
                <a:spcPct val="0"/>
              </a:spcBef>
              <a:spcAft>
                <a:spcPct val="0"/>
              </a:spcAft>
              <a:tabLst>
                <a:tab pos="569913" algn="l"/>
                <a:tab pos="1484313" algn="l"/>
                <a:tab pos="2398713" algn="l"/>
                <a:tab pos="3313113" algn="l"/>
                <a:tab pos="4227513" algn="l"/>
                <a:tab pos="5141913" algn="l"/>
                <a:tab pos="6056313" algn="l"/>
                <a:tab pos="6970713" algn="l"/>
                <a:tab pos="7885113" algn="l"/>
                <a:tab pos="8799513" algn="l"/>
                <a:tab pos="9713913"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1" hangingPunct="1">
              <a:buSzPct val="90000"/>
            </a:pPr>
            <a:endParaRPr lang="de-DE" altLang="de-DE" sz="4000" b="1">
              <a:solidFill>
                <a:srgbClr val="670F0D"/>
              </a:solidFill>
            </a:endParaRPr>
          </a:p>
          <a:p>
            <a:pPr eaLnBrk="1" hangingPunct="1">
              <a:buSzPct val="90000"/>
            </a:pPr>
            <a:r>
              <a:rPr lang="de-DE" altLang="de-DE" sz="4000" b="1">
                <a:solidFill>
                  <a:srgbClr val="670F0D"/>
                </a:solidFill>
              </a:rPr>
              <a:t>Dem einzelnen Kind gerecht werden </a:t>
            </a:r>
            <a:r>
              <a:rPr lang="de-DE" altLang="de-DE" sz="4000">
                <a:solidFill>
                  <a:srgbClr val="670F0D"/>
                </a:solidFill>
              </a:rPr>
              <a:t>– </a:t>
            </a:r>
            <a:r>
              <a:rPr lang="de-DE" altLang="de-DE" sz="3600">
                <a:solidFill>
                  <a:srgbClr val="670F0D"/>
                </a:solidFill>
              </a:rPr>
              <a:t>Leistungen herausfordern, begleiten und würdigen. </a:t>
            </a:r>
          </a:p>
          <a:p>
            <a:pPr eaLnBrk="1" hangingPunct="1">
              <a:buSzPct val="90000"/>
            </a:pPr>
            <a:endParaRPr lang="de-DE" altLang="de-DE" sz="3600">
              <a:solidFill>
                <a:srgbClr val="670F0D"/>
              </a:solidFill>
            </a:endParaRPr>
          </a:p>
        </p:txBody>
      </p:sp>
      <p:sp>
        <p:nvSpPr>
          <p:cNvPr id="14340" name="Rectangle 3">
            <a:extLst>
              <a:ext uri="{FF2B5EF4-FFF2-40B4-BE49-F238E27FC236}">
                <a16:creationId xmlns:a16="http://schemas.microsoft.com/office/drawing/2014/main" id="{A4342CA0-3699-49EC-9AD6-766B1D98AA7D}"/>
              </a:ext>
            </a:extLst>
          </p:cNvPr>
          <p:cNvSpPr>
            <a:spLocks noChangeArrowheads="1"/>
          </p:cNvSpPr>
          <p:nvPr/>
        </p:nvSpPr>
        <p:spPr bwMode="auto">
          <a:xfrm>
            <a:off x="0" y="0"/>
            <a:ext cx="9144000" cy="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1pPr>
            <a:lvl2pPr marL="37931725" indent="-37474525">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2pPr>
            <a:lvl3pPr>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3pPr>
            <a:lvl4pPr>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4pPr>
            <a:lvl5pPr>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spcBef>
                <a:spcPct val="0"/>
              </a:spcBef>
              <a:spcAft>
                <a:spcPct val="0"/>
              </a:spcAf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spcBef>
                <a:spcPct val="0"/>
              </a:spcBef>
              <a:spcAft>
                <a:spcPct val="0"/>
              </a:spcAf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spcBef>
                <a:spcPct val="0"/>
              </a:spcBef>
              <a:spcAft>
                <a:spcPct val="0"/>
              </a:spcAf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spcBef>
                <a:spcPct val="0"/>
              </a:spcBef>
              <a:spcAft>
                <a:spcPct val="0"/>
              </a:spcAf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1" hangingPunct="1">
              <a:buClr>
                <a:srgbClr val="000000"/>
              </a:buClr>
              <a:buSzPct val="100000"/>
              <a:buFont typeface="Times New Roman" panose="02020603050405020304" pitchFamily="18" charset="0"/>
              <a:buNone/>
            </a:pPr>
            <a:endParaRPr lang="de-DE" altLang="de-DE">
              <a:solidFill>
                <a:srgbClr val="FFFFFF"/>
              </a:solidFill>
            </a:endParaRPr>
          </a:p>
        </p:txBody>
      </p:sp>
      <p:pic>
        <p:nvPicPr>
          <p:cNvPr id="14341" name="Picture 4">
            <a:extLst>
              <a:ext uri="{FF2B5EF4-FFF2-40B4-BE49-F238E27FC236}">
                <a16:creationId xmlns:a16="http://schemas.microsoft.com/office/drawing/2014/main" id="{C471C337-DF7C-4668-9ED3-F89D802989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840000">
            <a:off x="870744" y="324644"/>
            <a:ext cx="1189037" cy="124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1">
            <a:extLst>
              <a:ext uri="{FF2B5EF4-FFF2-40B4-BE49-F238E27FC236}">
                <a16:creationId xmlns:a16="http://schemas.microsoft.com/office/drawing/2014/main" id="{07ABDEC9-7EFE-4CD6-B4DB-DDAA3F844AA9}"/>
              </a:ext>
            </a:extLst>
          </p:cNvPr>
          <p:cNvSpPr txBox="1">
            <a:spLocks noChangeArrowheads="1"/>
          </p:cNvSpPr>
          <p:nvPr/>
        </p:nvSpPr>
        <p:spPr bwMode="auto">
          <a:xfrm>
            <a:off x="2214563" y="285750"/>
            <a:ext cx="6500812" cy="11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1pPr>
            <a:lvl2pPr marL="37931725" indent="-37474525">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1" hangingPunct="1">
              <a:buSzPct val="100000"/>
            </a:pPr>
            <a:r>
              <a:rPr lang="de-DE" altLang="de-DE" sz="2000" b="1" dirty="0">
                <a:solidFill>
                  <a:srgbClr val="000000"/>
                </a:solidFill>
                <a:latin typeface="Times New Roman" panose="02020603050405020304" pitchFamily="18" charset="0"/>
              </a:rPr>
              <a:t> </a:t>
            </a:r>
            <a:r>
              <a:rPr lang="de-DE" altLang="de-DE" sz="4400" dirty="0">
                <a:solidFill>
                  <a:srgbClr val="27483F"/>
                </a:solidFill>
                <a:latin typeface="Berlin Sans FB" panose="020E0602020502020306" pitchFamily="34" charset="0"/>
              </a:rPr>
              <a:t>Schulkonzept - Lernbegriff</a:t>
            </a:r>
          </a:p>
        </p:txBody>
      </p:sp>
      <p:pic>
        <p:nvPicPr>
          <p:cNvPr id="16387" name="Picture 2">
            <a:extLst>
              <a:ext uri="{FF2B5EF4-FFF2-40B4-BE49-F238E27FC236}">
                <a16:creationId xmlns:a16="http://schemas.microsoft.com/office/drawing/2014/main" id="{C543AC5A-121A-4027-B8BA-1A9C91AEA4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7250" y="214313"/>
            <a:ext cx="1252538"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6388" name="Rectangle 4">
            <a:extLst>
              <a:ext uri="{FF2B5EF4-FFF2-40B4-BE49-F238E27FC236}">
                <a16:creationId xmlns:a16="http://schemas.microsoft.com/office/drawing/2014/main" id="{C6FE6A68-DC07-4CF7-9056-2A7407202DF4}"/>
              </a:ext>
            </a:extLst>
          </p:cNvPr>
          <p:cNvSpPr>
            <a:spLocks noChangeArrowheads="1"/>
          </p:cNvSpPr>
          <p:nvPr/>
        </p:nvSpPr>
        <p:spPr bwMode="auto">
          <a:xfrm>
            <a:off x="857250" y="1675697"/>
            <a:ext cx="7858125" cy="4649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1pPr>
            <a:lvl2pPr marL="37931725" indent="-37474525">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hangingPunct="1">
              <a:buSzPct val="100000"/>
            </a:pPr>
            <a:r>
              <a:rPr lang="de-DE" altLang="de-DE" sz="3600" b="1" dirty="0">
                <a:solidFill>
                  <a:srgbClr val="670F0D"/>
                </a:solidFill>
                <a:latin typeface="Avenir Book" panose="02000503020000020003" pitchFamily="2" charset="0"/>
              </a:rPr>
              <a:t>Das Lernen hochhalten </a:t>
            </a:r>
          </a:p>
          <a:p>
            <a:pPr eaLnBrk="1" hangingPunct="1">
              <a:buSzPct val="100000"/>
            </a:pPr>
            <a:endParaRPr lang="de-DE" altLang="de-DE" sz="3600" b="1" dirty="0">
              <a:solidFill>
                <a:srgbClr val="670F0D"/>
              </a:solidFill>
              <a:latin typeface="Avenir Book" panose="02000503020000020003" pitchFamily="2" charset="0"/>
            </a:endParaRPr>
          </a:p>
          <a:p>
            <a:pPr eaLnBrk="1" hangingPunct="1">
              <a:buSzPct val="100000"/>
            </a:pPr>
            <a:r>
              <a:rPr lang="de-DE" altLang="de-DE" sz="3600" b="1" dirty="0">
                <a:solidFill>
                  <a:srgbClr val="670F0D"/>
                </a:solidFill>
                <a:latin typeface="Avenir Book" panose="02000503020000020003" pitchFamily="2" charset="0"/>
              </a:rPr>
              <a:t>Lernen </a:t>
            </a:r>
            <a:r>
              <a:rPr lang="de-DE" altLang="de-DE" sz="2800" b="1" dirty="0">
                <a:solidFill>
                  <a:srgbClr val="670F0D"/>
                </a:solidFill>
                <a:latin typeface="Avenir Book" panose="02000503020000020003" pitchFamily="2" charset="0"/>
              </a:rPr>
              <a:t>als Gestaltungsprozess, der individuell und eigenaktiv verläuft.</a:t>
            </a:r>
          </a:p>
          <a:p>
            <a:pPr eaLnBrk="1" hangingPunct="1">
              <a:buSzPct val="100000"/>
            </a:pPr>
            <a:endParaRPr lang="de-DE" altLang="de-DE" sz="3200" b="1" dirty="0">
              <a:solidFill>
                <a:srgbClr val="670F0D"/>
              </a:solidFill>
              <a:latin typeface="Avenir Book" panose="02000503020000020003" pitchFamily="2" charset="0"/>
            </a:endParaRPr>
          </a:p>
          <a:p>
            <a:pPr eaLnBrk="1" hangingPunct="1">
              <a:buSzPct val="100000"/>
            </a:pPr>
            <a:r>
              <a:rPr lang="de-DE" altLang="de-DE" sz="3600" b="1" dirty="0">
                <a:solidFill>
                  <a:srgbClr val="670F0D"/>
                </a:solidFill>
                <a:latin typeface="Avenir Book" panose="02000503020000020003" pitchFamily="2" charset="0"/>
              </a:rPr>
              <a:t>Bildung </a:t>
            </a:r>
            <a:r>
              <a:rPr lang="de-DE" altLang="de-DE" sz="2800" b="1" dirty="0">
                <a:solidFill>
                  <a:srgbClr val="670F0D"/>
                </a:solidFill>
                <a:latin typeface="Avenir Book" panose="02000503020000020003" pitchFamily="2" charset="0"/>
              </a:rPr>
              <a:t>als Vorgang, welcher den Menschen zum Verhalten in der Welt ausstattet.</a:t>
            </a:r>
          </a:p>
          <a:p>
            <a:pPr eaLnBrk="1" hangingPunct="1">
              <a:buSzPct val="100000"/>
            </a:pPr>
            <a:endParaRPr lang="de-DE" altLang="de-DE" sz="3600" b="1" dirty="0">
              <a:solidFill>
                <a:srgbClr val="670F0D"/>
              </a:solidFill>
            </a:endParaRP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Text Box 1">
            <a:extLst>
              <a:ext uri="{FF2B5EF4-FFF2-40B4-BE49-F238E27FC236}">
                <a16:creationId xmlns:a16="http://schemas.microsoft.com/office/drawing/2014/main" id="{5874C8F0-D20B-4640-A68D-8031E8FDBCA2}"/>
              </a:ext>
            </a:extLst>
          </p:cNvPr>
          <p:cNvSpPr txBox="1">
            <a:spLocks noChangeArrowheads="1"/>
          </p:cNvSpPr>
          <p:nvPr/>
        </p:nvSpPr>
        <p:spPr bwMode="auto">
          <a:xfrm>
            <a:off x="2097193" y="-4763"/>
            <a:ext cx="6500812" cy="11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1pPr>
            <a:lvl2pPr marL="37931725" indent="-37474525">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1" hangingPunct="1">
              <a:buSzPct val="100000"/>
            </a:pPr>
            <a:r>
              <a:rPr lang="de-DE" altLang="de-DE" sz="2000" b="1" dirty="0">
                <a:solidFill>
                  <a:srgbClr val="000000"/>
                </a:solidFill>
                <a:latin typeface="Times New Roman" panose="02020603050405020304" pitchFamily="18" charset="0"/>
                <a:ea typeface="ＭＳ Ｐゴシック" panose="020B0600070205080204" pitchFamily="34" charset="-128"/>
              </a:rPr>
              <a:t> </a:t>
            </a:r>
            <a:r>
              <a:rPr lang="de-DE" altLang="de-DE" sz="4400" dirty="0">
                <a:solidFill>
                  <a:schemeClr val="accent1">
                    <a:lumMod val="75000"/>
                  </a:schemeClr>
                </a:solidFill>
                <a:latin typeface="Berlin Sans FB" panose="020E0602020502020306" pitchFamily="34" charset="77"/>
                <a:ea typeface="ＭＳ Ｐゴシック" panose="020B0600070205080204" pitchFamily="34" charset="-128"/>
              </a:rPr>
              <a:t>Die Lernzeit an der IOGS</a:t>
            </a:r>
          </a:p>
        </p:txBody>
      </p:sp>
      <p:pic>
        <p:nvPicPr>
          <p:cNvPr id="63490" name="Picture 2">
            <a:extLst>
              <a:ext uri="{FF2B5EF4-FFF2-40B4-BE49-F238E27FC236}">
                <a16:creationId xmlns:a16="http://schemas.microsoft.com/office/drawing/2014/main" id="{F015A154-8468-974A-AF4B-BAD9F75E77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7250" y="214313"/>
            <a:ext cx="1252538"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63491" name="Lernpakete_Montagsstiftung.avi">
            <a:hlinkClick r:id="" action="ppaction://media"/>
            <a:extLst>
              <a:ext uri="{FF2B5EF4-FFF2-40B4-BE49-F238E27FC236}">
                <a16:creationId xmlns:a16="http://schemas.microsoft.com/office/drawing/2014/main" id="{6959B356-231C-624F-BE93-77B5BF90B249}"/>
              </a:ext>
            </a:extLst>
          </p:cNvPr>
          <p:cNvSpPr>
            <a:spLocks noRot="1" noChangeAspect="1"/>
          </p:cNvSpPr>
          <p:nvPr/>
        </p:nvSpPr>
        <p:spPr bwMode="auto">
          <a:xfrm>
            <a:off x="755650" y="1746250"/>
            <a:ext cx="8161338" cy="453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1pPr>
            <a:lvl2pPr marL="37931725" indent="-37474525">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2pPr>
            <a:lvl3pPr>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3pPr>
            <a:lvl4pPr>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4pPr>
            <a:lvl5pPr>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spcBef>
                <a:spcPct val="0"/>
              </a:spcBef>
              <a:spcAft>
                <a:spcPct val="0"/>
              </a:spcAf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spcBef>
                <a:spcPct val="0"/>
              </a:spcBef>
              <a:spcAft>
                <a:spcPct val="0"/>
              </a:spcAf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spcBef>
                <a:spcPct val="0"/>
              </a:spcBef>
              <a:spcAft>
                <a:spcPct val="0"/>
              </a:spcAf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spcBef>
                <a:spcPct val="0"/>
              </a:spcBef>
              <a:spcAft>
                <a:spcPct val="0"/>
              </a:spcAf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9pPr>
          </a:lstStyle>
          <a:p>
            <a:r>
              <a:rPr lang="de-DE" dirty="0"/>
              <a:t>Herz </a:t>
            </a:r>
            <a:r>
              <a:rPr lang="de-DE" dirty="0">
                <a:latin typeface="Avenir Book" panose="02000503020000020003" pitchFamily="2" charset="0"/>
              </a:rPr>
              <a:t>der Lernzeit: </a:t>
            </a:r>
          </a:p>
          <a:p>
            <a:r>
              <a:rPr lang="de-DE" dirty="0">
                <a:latin typeface="Avenir Book" panose="02000503020000020003" pitchFamily="2" charset="0"/>
              </a:rPr>
              <a:t>Die Arbeit an Plänen (blau, gelb, grün, ...)  für ALLE Kinder.</a:t>
            </a:r>
            <a:endParaRPr lang="de-DE" dirty="0">
              <a:solidFill>
                <a:schemeClr val="tx1"/>
              </a:solidFill>
              <a:latin typeface="Avenir Book" panose="02000503020000020003" pitchFamily="2" charset="0"/>
            </a:endParaRPr>
          </a:p>
          <a:p>
            <a:pPr algn="ctr"/>
            <a:endParaRPr lang="de-DE" dirty="0">
              <a:solidFill>
                <a:schemeClr val="tx1"/>
              </a:solidFill>
              <a:latin typeface="Avenir Book" panose="02000503020000020003" pitchFamily="2" charset="0"/>
            </a:endParaRPr>
          </a:p>
          <a:p>
            <a:pPr algn="ctr"/>
            <a:endParaRPr lang="de-DE" dirty="0">
              <a:solidFill>
                <a:schemeClr val="tx1"/>
              </a:solidFill>
              <a:latin typeface="Avenir Book" panose="02000503020000020003" pitchFamily="2" charset="0"/>
            </a:endParaRPr>
          </a:p>
          <a:p>
            <a:pPr algn="ctr"/>
            <a:endParaRPr lang="de-DE" dirty="0">
              <a:solidFill>
                <a:schemeClr val="tx1"/>
              </a:solidFill>
              <a:latin typeface="Avenir Book" panose="02000503020000020003" pitchFamily="2" charset="0"/>
            </a:endParaRPr>
          </a:p>
          <a:p>
            <a:pPr algn="ctr"/>
            <a:endParaRPr lang="de-DE" dirty="0">
              <a:solidFill>
                <a:schemeClr val="tx1"/>
              </a:solidFill>
              <a:latin typeface="Avenir Book" panose="02000503020000020003" pitchFamily="2" charset="0"/>
            </a:endParaRPr>
          </a:p>
          <a:p>
            <a:pPr algn="ctr"/>
            <a:endParaRPr lang="de-DE" dirty="0">
              <a:solidFill>
                <a:schemeClr val="tx1"/>
              </a:solidFill>
              <a:latin typeface="Avenir Book" panose="02000503020000020003" pitchFamily="2" charset="0"/>
            </a:endParaRPr>
          </a:p>
          <a:p>
            <a:r>
              <a:rPr lang="de-DE" dirty="0">
                <a:solidFill>
                  <a:schemeClr val="tx1"/>
                </a:solidFill>
                <a:latin typeface="Avenir Book" panose="02000503020000020003" pitchFamily="2" charset="0"/>
              </a:rPr>
              <a:t>Herz der Lernzeit: </a:t>
            </a:r>
          </a:p>
          <a:p>
            <a:endParaRPr lang="de-DE" dirty="0">
              <a:solidFill>
                <a:schemeClr val="tx1"/>
              </a:solidFill>
              <a:latin typeface="Avenir Book" panose="02000503020000020003" pitchFamily="2" charset="0"/>
            </a:endParaRPr>
          </a:p>
          <a:p>
            <a:r>
              <a:rPr lang="de-DE" dirty="0">
                <a:solidFill>
                  <a:schemeClr val="tx1"/>
                </a:solidFill>
                <a:latin typeface="Avenir Book" panose="02000503020000020003" pitchFamily="2" charset="0"/>
              </a:rPr>
              <a:t>Die Arbeit an Plänen (blau, gelb, grün, ...)  für ALLE Kinder.</a:t>
            </a:r>
          </a:p>
          <a:p>
            <a:r>
              <a:rPr lang="de-DE" dirty="0">
                <a:solidFill>
                  <a:schemeClr val="tx1"/>
                </a:solidFill>
                <a:latin typeface="Avenir Book" panose="02000503020000020003" pitchFamily="2" charset="0"/>
              </a:rPr>
              <a:t>Diese Pläne passen sich dem individuellen Lernen des einzelnen Kindes an,</a:t>
            </a:r>
          </a:p>
          <a:p>
            <a:r>
              <a:rPr lang="de-DE" dirty="0">
                <a:solidFill>
                  <a:schemeClr val="tx1"/>
                </a:solidFill>
                <a:latin typeface="Avenir Book" panose="02000503020000020003" pitchFamily="2" charset="0"/>
              </a:rPr>
              <a:t>indem sie ...</a:t>
            </a:r>
          </a:p>
          <a:p>
            <a:pPr marL="285750" lvl="0" indent="-285750">
              <a:buFont typeface="Arial" panose="020B0604020202020204" pitchFamily="34" charset="0"/>
              <a:buChar char="•"/>
            </a:pPr>
            <a:r>
              <a:rPr lang="de-DE" dirty="0">
                <a:solidFill>
                  <a:schemeClr val="tx1"/>
                </a:solidFill>
                <a:latin typeface="Avenir Book" panose="02000503020000020003" pitchFamily="2" charset="0"/>
              </a:rPr>
              <a:t>eine Differenzierung in der Menge bieten,</a:t>
            </a:r>
          </a:p>
          <a:p>
            <a:pPr marL="285750" lvl="0" indent="-285750">
              <a:buFont typeface="Arial" panose="020B0604020202020204" pitchFamily="34" charset="0"/>
              <a:buChar char="•"/>
            </a:pPr>
            <a:r>
              <a:rPr lang="de-DE" dirty="0">
                <a:solidFill>
                  <a:schemeClr val="tx1"/>
                </a:solidFill>
                <a:latin typeface="Avenir Book" panose="02000503020000020003" pitchFamily="2" charset="0"/>
              </a:rPr>
              <a:t>eine Differenzierung in der Art der Aufgaben ermöglichen,</a:t>
            </a:r>
          </a:p>
          <a:p>
            <a:pPr marL="285750" lvl="0" indent="-285750">
              <a:buFont typeface="Arial" panose="020B0604020202020204" pitchFamily="34" charset="0"/>
              <a:buChar char="•"/>
            </a:pPr>
            <a:r>
              <a:rPr lang="de-DE" dirty="0">
                <a:solidFill>
                  <a:schemeClr val="tx1"/>
                </a:solidFill>
                <a:latin typeface="Avenir Book" panose="02000503020000020003" pitchFamily="2" charset="0"/>
              </a:rPr>
              <a:t>eine Differenzierung für den Bearbeitungszeitraum berücksichtigen.</a:t>
            </a:r>
            <a:r>
              <a:rPr lang="de-DE" dirty="0">
                <a:latin typeface="Avenir Book" panose="02000503020000020003" pitchFamily="2" charset="0"/>
              </a:rPr>
              <a:t>.</a:t>
            </a:r>
          </a:p>
        </p:txBody>
      </p:sp>
      <p:pic>
        <p:nvPicPr>
          <p:cNvPr id="4" name="Grafik 3" descr="Ein Bild, das Text enthält.&#10;&#10;Automatisch generierte Beschreibung">
            <a:extLst>
              <a:ext uri="{FF2B5EF4-FFF2-40B4-BE49-F238E27FC236}">
                <a16:creationId xmlns:a16="http://schemas.microsoft.com/office/drawing/2014/main" id="{F83431EF-03A3-9840-B41B-EFA19B17D083}"/>
              </a:ext>
            </a:extLst>
          </p:cNvPr>
          <p:cNvPicPr>
            <a:picLocks noChangeAspect="1"/>
          </p:cNvPicPr>
          <p:nvPr/>
        </p:nvPicPr>
        <p:blipFill>
          <a:blip r:embed="rId4"/>
          <a:stretch>
            <a:fillRect/>
          </a:stretch>
        </p:blipFill>
        <p:spPr>
          <a:xfrm>
            <a:off x="5220072" y="1773238"/>
            <a:ext cx="3627787" cy="2375455"/>
          </a:xfrm>
          <a:prstGeom prst="rect">
            <a:avLst/>
          </a:prstGeom>
        </p:spPr>
      </p:pic>
      <p:sp>
        <p:nvSpPr>
          <p:cNvPr id="63492" name="Rechteck 3">
            <a:extLst>
              <a:ext uri="{FF2B5EF4-FFF2-40B4-BE49-F238E27FC236}">
                <a16:creationId xmlns:a16="http://schemas.microsoft.com/office/drawing/2014/main" id="{D0A65310-8BCA-D744-9FC6-FE7FB93243A0}"/>
              </a:ext>
            </a:extLst>
          </p:cNvPr>
          <p:cNvSpPr>
            <a:spLocks noChangeArrowheads="1"/>
          </p:cNvSpPr>
          <p:nvPr/>
        </p:nvSpPr>
        <p:spPr bwMode="auto">
          <a:xfrm>
            <a:off x="686521" y="1623644"/>
            <a:ext cx="816133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1pPr>
            <a:lvl2pPr marL="37931725" indent="-37474525">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2pPr>
            <a:lvl3pPr>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3pPr>
            <a:lvl4pPr>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4pPr>
            <a:lvl5pPr>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spcBef>
                <a:spcPct val="0"/>
              </a:spcBef>
              <a:spcAft>
                <a:spcPct val="0"/>
              </a:spcAf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spcBef>
                <a:spcPct val="0"/>
              </a:spcBef>
              <a:spcAft>
                <a:spcPct val="0"/>
              </a:spcAf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spcBef>
                <a:spcPct val="0"/>
              </a:spcBef>
              <a:spcAft>
                <a:spcPct val="0"/>
              </a:spcAf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spcBef>
                <a:spcPct val="0"/>
              </a:spcBef>
              <a:spcAft>
                <a:spcPct val="0"/>
              </a:spcAf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buClr>
                <a:srgbClr val="D09A08"/>
              </a:buClr>
            </a:pPr>
            <a:r>
              <a:rPr lang="de-DE" altLang="de-DE" sz="2000" b="1" dirty="0">
                <a:solidFill>
                  <a:srgbClr val="670F0D"/>
                </a:solidFill>
              </a:rPr>
              <a:t>Das selbstständige Lernen muss gelernt werden</a:t>
            </a:r>
            <a:endParaRPr lang="de-DE" altLang="de-DE" sz="2000" dirty="0">
              <a:solidFill>
                <a:srgbClr val="FFFFFF"/>
              </a:solidFill>
              <a:ea typeface="ＭＳ Ｐゴシック" panose="020B0600070205080204" pitchFamily="34" charset="-128"/>
            </a:endParaRPr>
          </a:p>
        </p:txBody>
      </p:sp>
    </p:spTree>
    <p:extLst>
      <p:ext uri="{BB962C8B-B14F-4D97-AF65-F5344CB8AC3E}">
        <p14:creationId xmlns:p14="http://schemas.microsoft.com/office/powerpoint/2010/main" val="1116601791"/>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7" name="Grafik 2">
            <a:extLst>
              <a:ext uri="{FF2B5EF4-FFF2-40B4-BE49-F238E27FC236}">
                <a16:creationId xmlns:a16="http://schemas.microsoft.com/office/drawing/2014/main" id="{3ACB1AAF-2EA8-E946-84A5-C80602790F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3608" y="1196752"/>
            <a:ext cx="7308304" cy="516402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 name="Textfeld 2">
            <a:extLst>
              <a:ext uri="{FF2B5EF4-FFF2-40B4-BE49-F238E27FC236}">
                <a16:creationId xmlns:a16="http://schemas.microsoft.com/office/drawing/2014/main" id="{30AC4652-2F98-144E-A651-E7B3767612F4}"/>
              </a:ext>
            </a:extLst>
          </p:cNvPr>
          <p:cNvSpPr txBox="1"/>
          <p:nvPr/>
        </p:nvSpPr>
        <p:spPr>
          <a:xfrm>
            <a:off x="2195736" y="6037613"/>
            <a:ext cx="5237274" cy="646331"/>
          </a:xfrm>
          <a:prstGeom prst="rect">
            <a:avLst/>
          </a:prstGeom>
          <a:noFill/>
        </p:spPr>
        <p:txBody>
          <a:bodyPr wrap="square">
            <a:spAutoFit/>
          </a:bodyPr>
          <a:lstStyle/>
          <a:p>
            <a:pPr algn="ctr" eaLnBrk="1">
              <a:buClr>
                <a:srgbClr val="D09A08"/>
              </a:buClr>
            </a:pPr>
            <a:r>
              <a:rPr lang="de-DE" altLang="de-DE" sz="1800" b="1" dirty="0">
                <a:solidFill>
                  <a:srgbClr val="216146"/>
                </a:solidFill>
                <a:latin typeface="Avenir Book" panose="02000503020000020003" pitchFamily="2" charset="0"/>
                <a:ea typeface="ＭＳ Ｐゴシック" panose="020B0600070205080204" pitchFamily="34" charset="-128"/>
              </a:rPr>
              <a:t>Anleitung zur Selbstständigkeit durch </a:t>
            </a:r>
            <a:br>
              <a:rPr lang="de-DE" altLang="de-DE" sz="1800" b="1" dirty="0">
                <a:solidFill>
                  <a:srgbClr val="216146"/>
                </a:solidFill>
                <a:latin typeface="Avenir Book" panose="02000503020000020003" pitchFamily="2" charset="0"/>
                <a:ea typeface="ＭＳ Ｐゴシック" panose="020B0600070205080204" pitchFamily="34" charset="-128"/>
              </a:rPr>
            </a:br>
            <a:r>
              <a:rPr lang="de-DE" altLang="de-DE" sz="1800" b="1" dirty="0">
                <a:solidFill>
                  <a:srgbClr val="216146"/>
                </a:solidFill>
                <a:latin typeface="Avenir Book" panose="02000503020000020003" pitchFamily="2" charset="0"/>
                <a:ea typeface="ＭＳ Ｐゴシック" panose="020B0600070205080204" pitchFamily="34" charset="-128"/>
              </a:rPr>
              <a:t>klare Hilfen und Rückmeldungen </a:t>
            </a:r>
          </a:p>
        </p:txBody>
      </p:sp>
      <p:sp>
        <p:nvSpPr>
          <p:cNvPr id="5" name="Textfeld 4">
            <a:extLst>
              <a:ext uri="{FF2B5EF4-FFF2-40B4-BE49-F238E27FC236}">
                <a16:creationId xmlns:a16="http://schemas.microsoft.com/office/drawing/2014/main" id="{FD7A8762-AC19-52EE-4024-28CC7E7361E1}"/>
              </a:ext>
            </a:extLst>
          </p:cNvPr>
          <p:cNvSpPr txBox="1"/>
          <p:nvPr/>
        </p:nvSpPr>
        <p:spPr>
          <a:xfrm>
            <a:off x="1974493" y="332656"/>
            <a:ext cx="5679760" cy="1015663"/>
          </a:xfrm>
          <a:prstGeom prst="rect">
            <a:avLst/>
          </a:prstGeom>
          <a:noFill/>
        </p:spPr>
        <p:txBody>
          <a:bodyPr wrap="none" rtlCol="0">
            <a:spAutoFit/>
          </a:bodyPr>
          <a:lstStyle/>
          <a:p>
            <a:pPr algn="ctr"/>
            <a:r>
              <a:rPr lang="de-DE" sz="2000" dirty="0">
                <a:solidFill>
                  <a:schemeClr val="tx1"/>
                </a:solidFill>
                <a:latin typeface="Berlin Sans FB" panose="020E0602020502020306" pitchFamily="34" charset="77"/>
              </a:rPr>
              <a:t>Lernzeit </a:t>
            </a:r>
          </a:p>
          <a:p>
            <a:pPr algn="ctr"/>
            <a:r>
              <a:rPr lang="de-DE" sz="2000" dirty="0">
                <a:solidFill>
                  <a:schemeClr val="tx1"/>
                </a:solidFill>
                <a:latin typeface="Berlin Sans FB" panose="020E0602020502020306" pitchFamily="34" charset="77"/>
              </a:rPr>
              <a:t>Ca. 4-6 Stunden in der Woche </a:t>
            </a:r>
          </a:p>
          <a:p>
            <a:pPr algn="ctr"/>
            <a:r>
              <a:rPr lang="de-DE" sz="2000" dirty="0">
                <a:solidFill>
                  <a:schemeClr val="tx1"/>
                </a:solidFill>
                <a:latin typeface="Berlin Sans FB" panose="020E0602020502020306" pitchFamily="34" charset="77"/>
              </a:rPr>
              <a:t>im individuellen und selbstgesteuertem Lerntempo  </a:t>
            </a:r>
          </a:p>
        </p:txBody>
      </p:sp>
    </p:spTree>
    <p:extLst>
      <p:ext uri="{BB962C8B-B14F-4D97-AF65-F5344CB8AC3E}">
        <p14:creationId xmlns:p14="http://schemas.microsoft.com/office/powerpoint/2010/main" val="7676665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Text Box 1">
            <a:extLst>
              <a:ext uri="{FF2B5EF4-FFF2-40B4-BE49-F238E27FC236}">
                <a16:creationId xmlns:a16="http://schemas.microsoft.com/office/drawing/2014/main" id="{5874C8F0-D20B-4640-A68D-8031E8FDBCA2}"/>
              </a:ext>
            </a:extLst>
          </p:cNvPr>
          <p:cNvSpPr txBox="1">
            <a:spLocks noChangeArrowheads="1"/>
          </p:cNvSpPr>
          <p:nvPr/>
        </p:nvSpPr>
        <p:spPr bwMode="auto">
          <a:xfrm>
            <a:off x="2214563" y="285750"/>
            <a:ext cx="6500812" cy="11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1pPr>
            <a:lvl2pPr marL="37931725" indent="-37474525">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1" hangingPunct="1">
              <a:buSzPct val="100000"/>
            </a:pPr>
            <a:r>
              <a:rPr lang="de-DE" altLang="de-DE" sz="2000" b="1" dirty="0">
                <a:solidFill>
                  <a:srgbClr val="000000"/>
                </a:solidFill>
                <a:latin typeface="Times New Roman" panose="02020603050405020304" pitchFamily="18" charset="0"/>
                <a:ea typeface="ＭＳ Ｐゴシック" panose="020B0600070205080204" pitchFamily="34" charset="-128"/>
              </a:rPr>
              <a:t> </a:t>
            </a:r>
            <a:r>
              <a:rPr lang="de-DE" altLang="de-DE" sz="4400" dirty="0">
                <a:solidFill>
                  <a:srgbClr val="216146"/>
                </a:solidFill>
                <a:latin typeface="Berlin Sans FB" panose="020E0602020502020306" pitchFamily="34" charset="77"/>
              </a:rPr>
              <a:t>Praktische Umsetzung</a:t>
            </a:r>
            <a:endParaRPr lang="de-DE" altLang="de-DE" sz="4400" dirty="0">
              <a:solidFill>
                <a:srgbClr val="27483F"/>
              </a:solidFill>
              <a:latin typeface="Berlin Sans FB" panose="020E0602020502020306" pitchFamily="34" charset="77"/>
              <a:ea typeface="ＭＳ Ｐゴシック" panose="020B0600070205080204" pitchFamily="34" charset="-128"/>
            </a:endParaRPr>
          </a:p>
        </p:txBody>
      </p:sp>
      <p:pic>
        <p:nvPicPr>
          <p:cNvPr id="63490" name="Picture 2">
            <a:extLst>
              <a:ext uri="{FF2B5EF4-FFF2-40B4-BE49-F238E27FC236}">
                <a16:creationId xmlns:a16="http://schemas.microsoft.com/office/drawing/2014/main" id="{F015A154-8468-974A-AF4B-BAD9F75E77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7250" y="214313"/>
            <a:ext cx="1252538"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63491" name="Lernpakete_Montagsstiftung.avi">
            <a:hlinkClick r:id="" action="ppaction://media"/>
            <a:extLst>
              <a:ext uri="{FF2B5EF4-FFF2-40B4-BE49-F238E27FC236}">
                <a16:creationId xmlns:a16="http://schemas.microsoft.com/office/drawing/2014/main" id="{6959B356-231C-624F-BE93-77B5BF90B249}"/>
              </a:ext>
            </a:extLst>
          </p:cNvPr>
          <p:cNvSpPr>
            <a:spLocks noRot="1" noChangeAspect="1"/>
          </p:cNvSpPr>
          <p:nvPr/>
        </p:nvSpPr>
        <p:spPr bwMode="auto">
          <a:xfrm>
            <a:off x="755650" y="1746250"/>
            <a:ext cx="8161338" cy="453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1pPr>
            <a:lvl2pPr marL="37931725" indent="-37474525">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2pPr>
            <a:lvl3pPr>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3pPr>
            <a:lvl4pPr>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4pPr>
            <a:lvl5pPr>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spcBef>
                <a:spcPct val="0"/>
              </a:spcBef>
              <a:spcAft>
                <a:spcPct val="0"/>
              </a:spcAf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spcBef>
                <a:spcPct val="0"/>
              </a:spcBef>
              <a:spcAft>
                <a:spcPct val="0"/>
              </a:spcAf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spcBef>
                <a:spcPct val="0"/>
              </a:spcBef>
              <a:spcAft>
                <a:spcPct val="0"/>
              </a:spcAf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spcBef>
                <a:spcPct val="0"/>
              </a:spcBef>
              <a:spcAft>
                <a:spcPct val="0"/>
              </a:spcAf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9pPr>
          </a:lstStyle>
          <a:p>
            <a:r>
              <a:rPr lang="de-DE" altLang="de-DE" dirty="0">
                <a:solidFill>
                  <a:srgbClr val="FFFFFF"/>
                </a:solidFill>
                <a:ea typeface="ＭＳ Ｐゴシック" panose="020B0600070205080204" pitchFamily="34" charset="-128"/>
              </a:rPr>
              <a:t> </a:t>
            </a:r>
          </a:p>
        </p:txBody>
      </p:sp>
      <p:sp>
        <p:nvSpPr>
          <p:cNvPr id="63492" name="Rechteck 3">
            <a:extLst>
              <a:ext uri="{FF2B5EF4-FFF2-40B4-BE49-F238E27FC236}">
                <a16:creationId xmlns:a16="http://schemas.microsoft.com/office/drawing/2014/main" id="{D0A65310-8BCA-D744-9FC6-FE7FB93243A0}"/>
              </a:ext>
            </a:extLst>
          </p:cNvPr>
          <p:cNvSpPr>
            <a:spLocks noChangeArrowheads="1"/>
          </p:cNvSpPr>
          <p:nvPr/>
        </p:nvSpPr>
        <p:spPr bwMode="auto">
          <a:xfrm>
            <a:off x="755650" y="1773238"/>
            <a:ext cx="8161338"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1pPr>
            <a:lvl2pPr marL="37931725" indent="-37474525">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2pPr>
            <a:lvl3pPr>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3pPr>
            <a:lvl4pPr>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4pPr>
            <a:lvl5pPr>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spcBef>
                <a:spcPct val="0"/>
              </a:spcBef>
              <a:spcAft>
                <a:spcPct val="0"/>
              </a:spcAf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spcBef>
                <a:spcPct val="0"/>
              </a:spcBef>
              <a:spcAft>
                <a:spcPct val="0"/>
              </a:spcAf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spcBef>
                <a:spcPct val="0"/>
              </a:spcBef>
              <a:spcAft>
                <a:spcPct val="0"/>
              </a:spcAf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spcBef>
                <a:spcPct val="0"/>
              </a:spcBef>
              <a:spcAft>
                <a:spcPct val="0"/>
              </a:spcAf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buClr>
                <a:srgbClr val="D09A08"/>
              </a:buClr>
            </a:pPr>
            <a:r>
              <a:rPr lang="de-DE" altLang="de-DE" sz="2000" b="1" dirty="0">
                <a:solidFill>
                  <a:srgbClr val="670F0D"/>
                </a:solidFill>
                <a:latin typeface="Avenir Book" panose="02000503020000020003" pitchFamily="2" charset="0"/>
              </a:rPr>
              <a:t>Das selbstständige Lernen muss gelernt werden</a:t>
            </a:r>
            <a:endParaRPr lang="de-DE" altLang="de-DE" sz="2000" dirty="0">
              <a:solidFill>
                <a:srgbClr val="FFFFFF"/>
              </a:solidFill>
              <a:latin typeface="Avenir Book" panose="02000503020000020003" pitchFamily="2" charset="0"/>
              <a:ea typeface="ＭＳ Ｐゴシック" panose="020B0600070205080204" pitchFamily="34" charset="-128"/>
            </a:endParaRPr>
          </a:p>
          <a:p>
            <a:pPr algn="ctr" eaLnBrk="1">
              <a:buClr>
                <a:srgbClr val="D09A08"/>
              </a:buClr>
            </a:pPr>
            <a:r>
              <a:rPr lang="de-DE" altLang="de-DE" sz="2000" b="1" dirty="0">
                <a:solidFill>
                  <a:srgbClr val="216146"/>
                </a:solidFill>
                <a:latin typeface="Avenir Book" panose="02000503020000020003" pitchFamily="2" charset="0"/>
                <a:ea typeface="ＭＳ Ｐゴシック" panose="020B0600070205080204" pitchFamily="34" charset="-128"/>
              </a:rPr>
              <a:t>Z.B. in der Lernzeit</a:t>
            </a:r>
          </a:p>
          <a:p>
            <a:pPr eaLnBrk="1">
              <a:buClr>
                <a:srgbClr val="D09A08"/>
              </a:buClr>
            </a:pPr>
            <a:endParaRPr lang="de-DE" altLang="de-DE" sz="2000" b="1" dirty="0">
              <a:solidFill>
                <a:srgbClr val="216146"/>
              </a:solidFill>
              <a:ea typeface="ＭＳ Ｐゴシック" panose="020B0600070205080204" pitchFamily="34" charset="-128"/>
            </a:endParaRPr>
          </a:p>
          <a:p>
            <a:pPr eaLnBrk="1">
              <a:buClr>
                <a:srgbClr val="D09A08"/>
              </a:buClr>
            </a:pPr>
            <a:endParaRPr lang="de-DE" altLang="de-DE" sz="2000" b="1" dirty="0">
              <a:solidFill>
                <a:srgbClr val="216146"/>
              </a:solidFill>
              <a:ea typeface="ＭＳ Ｐゴシック" panose="020B0600070205080204" pitchFamily="34" charset="-128"/>
            </a:endParaRPr>
          </a:p>
          <a:p>
            <a:pPr eaLnBrk="1">
              <a:buClr>
                <a:srgbClr val="D09A08"/>
              </a:buClr>
            </a:pPr>
            <a:endParaRPr lang="de-DE" altLang="de-DE" sz="2000" b="1" dirty="0">
              <a:solidFill>
                <a:srgbClr val="216146"/>
              </a:solidFill>
              <a:ea typeface="ＭＳ Ｐゴシック" panose="020B0600070205080204" pitchFamily="34" charset="-128"/>
            </a:endParaRPr>
          </a:p>
        </p:txBody>
      </p:sp>
      <p:pic>
        <p:nvPicPr>
          <p:cNvPr id="63493" name="Grafik 1">
            <a:extLst>
              <a:ext uri="{FF2B5EF4-FFF2-40B4-BE49-F238E27FC236}">
                <a16:creationId xmlns:a16="http://schemas.microsoft.com/office/drawing/2014/main" id="{E06A6494-08D0-E347-BCD9-2B0EE787E290}"/>
              </a:ext>
            </a:extLst>
          </p:cNvPr>
          <p:cNvPicPr>
            <a:picLocks noChangeAspect="1"/>
          </p:cNvPicPr>
          <p:nvPr/>
        </p:nvPicPr>
        <p:blipFill>
          <a:blip r:embed="rId4">
            <a:extLst>
              <a:ext uri="{28A0092B-C50C-407E-A947-70E740481C1C}">
                <a14:useLocalDpi xmlns:a14="http://schemas.microsoft.com/office/drawing/2010/main" val="0"/>
              </a:ext>
            </a:extLst>
          </a:blip>
          <a:srcRect l="36916" t="59808" r="40654" b="11124"/>
          <a:stretch>
            <a:fillRect/>
          </a:stretch>
        </p:blipFill>
        <p:spPr bwMode="auto">
          <a:xfrm>
            <a:off x="962025" y="2636838"/>
            <a:ext cx="1617663" cy="3744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4" name="Grafik 2">
            <a:extLst>
              <a:ext uri="{FF2B5EF4-FFF2-40B4-BE49-F238E27FC236}">
                <a16:creationId xmlns:a16="http://schemas.microsoft.com/office/drawing/2014/main" id="{2553004C-D648-2C4B-B4EC-CB95385116D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662237" y="2568575"/>
            <a:ext cx="3819525" cy="214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5" name="Grafik 3">
            <a:extLst>
              <a:ext uri="{FF2B5EF4-FFF2-40B4-BE49-F238E27FC236}">
                <a16:creationId xmlns:a16="http://schemas.microsoft.com/office/drawing/2014/main" id="{193DE5B1-A279-0443-A3B5-739132027D56}"/>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586538" y="2636838"/>
            <a:ext cx="2097087" cy="373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feld 2">
            <a:extLst>
              <a:ext uri="{FF2B5EF4-FFF2-40B4-BE49-F238E27FC236}">
                <a16:creationId xmlns:a16="http://schemas.microsoft.com/office/drawing/2014/main" id="{F2E526F3-56C6-BB4C-8C4B-8466232DF7E6}"/>
              </a:ext>
            </a:extLst>
          </p:cNvPr>
          <p:cNvSpPr txBox="1"/>
          <p:nvPr/>
        </p:nvSpPr>
        <p:spPr>
          <a:xfrm>
            <a:off x="3347864" y="4869160"/>
            <a:ext cx="2736304" cy="1477328"/>
          </a:xfrm>
          <a:prstGeom prst="rect">
            <a:avLst/>
          </a:prstGeom>
          <a:noFill/>
        </p:spPr>
        <p:txBody>
          <a:bodyPr wrap="square" rtlCol="0">
            <a:spAutoFit/>
          </a:bodyPr>
          <a:lstStyle/>
          <a:p>
            <a:pPr algn="ctr" eaLnBrk="1">
              <a:buClr>
                <a:srgbClr val="D09A08"/>
              </a:buClr>
            </a:pPr>
            <a:r>
              <a:rPr lang="de-DE" altLang="de-DE" b="1" dirty="0">
                <a:solidFill>
                  <a:srgbClr val="216146"/>
                </a:solidFill>
                <a:latin typeface="Avenir Book" panose="02000503020000020003" pitchFamily="2" charset="0"/>
                <a:ea typeface="ＭＳ Ｐゴシック" panose="020B0600070205080204" pitchFamily="34" charset="-128"/>
              </a:rPr>
              <a:t>Effektive Klassenführung/ </a:t>
            </a:r>
          </a:p>
          <a:p>
            <a:pPr algn="ctr" eaLnBrk="1">
              <a:buClr>
                <a:srgbClr val="D09A08"/>
              </a:buClr>
            </a:pPr>
            <a:r>
              <a:rPr lang="de-DE" altLang="de-DE" b="1" dirty="0">
                <a:solidFill>
                  <a:srgbClr val="216146"/>
                </a:solidFill>
                <a:latin typeface="Avenir Book" panose="02000503020000020003" pitchFamily="2" charset="0"/>
                <a:ea typeface="ＭＳ Ｐゴシック" panose="020B0600070205080204" pitchFamily="34" charset="-128"/>
              </a:rPr>
              <a:t>Classroom Management</a:t>
            </a:r>
          </a:p>
          <a:p>
            <a:endParaRPr lang="de-DE" dirty="0"/>
          </a:p>
        </p:txBody>
      </p:sp>
    </p:spTree>
    <p:extLst>
      <p:ext uri="{BB962C8B-B14F-4D97-AF65-F5344CB8AC3E}">
        <p14:creationId xmlns:p14="http://schemas.microsoft.com/office/powerpoint/2010/main" val="384653561"/>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Text Box 1">
            <a:extLst>
              <a:ext uri="{FF2B5EF4-FFF2-40B4-BE49-F238E27FC236}">
                <a16:creationId xmlns:a16="http://schemas.microsoft.com/office/drawing/2014/main" id="{C323453A-F71C-1A40-9BC6-A33C2FBFF108}"/>
              </a:ext>
            </a:extLst>
          </p:cNvPr>
          <p:cNvSpPr txBox="1">
            <a:spLocks noChangeArrowheads="1"/>
          </p:cNvSpPr>
          <p:nvPr/>
        </p:nvSpPr>
        <p:spPr bwMode="auto">
          <a:xfrm>
            <a:off x="2214563" y="285750"/>
            <a:ext cx="6500812" cy="11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1pPr>
            <a:lvl2pPr marL="37931725" indent="-37474525">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1" hangingPunct="1">
              <a:buSzPct val="100000"/>
            </a:pPr>
            <a:r>
              <a:rPr lang="de-DE" altLang="de-DE" sz="2000" b="1">
                <a:solidFill>
                  <a:srgbClr val="000000"/>
                </a:solidFill>
                <a:latin typeface="Times New Roman" panose="02020603050405020304" pitchFamily="18" charset="0"/>
                <a:ea typeface="ＭＳ Ｐゴシック" panose="020B0600070205080204" pitchFamily="34" charset="-128"/>
              </a:rPr>
              <a:t> </a:t>
            </a:r>
            <a:r>
              <a:rPr lang="de-DE" altLang="de-DE" sz="4400">
                <a:solidFill>
                  <a:srgbClr val="216146"/>
                </a:solidFill>
                <a:latin typeface="Berlin Sans FB" panose="020E0602020502020306" pitchFamily="34" charset="77"/>
              </a:rPr>
              <a:t>Praktische Umsetzung</a:t>
            </a:r>
            <a:endParaRPr lang="de-DE" altLang="de-DE" sz="4400">
              <a:solidFill>
                <a:srgbClr val="27483F"/>
              </a:solidFill>
              <a:latin typeface="Berlin Sans FB" panose="020E0602020502020306" pitchFamily="34" charset="77"/>
              <a:ea typeface="ＭＳ Ｐゴシック" panose="020B0600070205080204" pitchFamily="34" charset="-128"/>
            </a:endParaRPr>
          </a:p>
        </p:txBody>
      </p:sp>
      <p:pic>
        <p:nvPicPr>
          <p:cNvPr id="70658" name="Picture 2">
            <a:extLst>
              <a:ext uri="{FF2B5EF4-FFF2-40B4-BE49-F238E27FC236}">
                <a16:creationId xmlns:a16="http://schemas.microsoft.com/office/drawing/2014/main" id="{428B5B1D-74AE-2E40-8E00-F0E6D16864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7250" y="214313"/>
            <a:ext cx="1252538"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70659" name="Lernpakete_Montagsstiftung.avi">
            <a:hlinkClick r:id="" action="ppaction://media"/>
            <a:extLst>
              <a:ext uri="{FF2B5EF4-FFF2-40B4-BE49-F238E27FC236}">
                <a16:creationId xmlns:a16="http://schemas.microsoft.com/office/drawing/2014/main" id="{FC544A37-7CAE-434E-94B2-B1BBCD5F0DA4}"/>
              </a:ext>
            </a:extLst>
          </p:cNvPr>
          <p:cNvSpPr>
            <a:spLocks noRot="1" noChangeAspect="1"/>
          </p:cNvSpPr>
          <p:nvPr/>
        </p:nvSpPr>
        <p:spPr bwMode="auto">
          <a:xfrm>
            <a:off x="755650" y="1746250"/>
            <a:ext cx="8161338" cy="453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1pPr>
            <a:lvl2pPr marL="37931725" indent="-37474525">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2pPr>
            <a:lvl3pPr>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3pPr>
            <a:lvl4pPr>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4pPr>
            <a:lvl5pPr>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spcBef>
                <a:spcPct val="0"/>
              </a:spcBef>
              <a:spcAft>
                <a:spcPct val="0"/>
              </a:spcAf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spcBef>
                <a:spcPct val="0"/>
              </a:spcBef>
              <a:spcAft>
                <a:spcPct val="0"/>
              </a:spcAf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spcBef>
                <a:spcPct val="0"/>
              </a:spcBef>
              <a:spcAft>
                <a:spcPct val="0"/>
              </a:spcAf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spcBef>
                <a:spcPct val="0"/>
              </a:spcBef>
              <a:spcAft>
                <a:spcPct val="0"/>
              </a:spcAf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9pPr>
          </a:lstStyle>
          <a:p>
            <a:r>
              <a:rPr lang="de-DE" altLang="de-DE">
                <a:solidFill>
                  <a:srgbClr val="FFFFFF"/>
                </a:solidFill>
                <a:ea typeface="ＭＳ Ｐゴシック" panose="020B0600070205080204" pitchFamily="34" charset="-128"/>
              </a:rPr>
              <a:t> </a:t>
            </a:r>
          </a:p>
        </p:txBody>
      </p:sp>
      <p:sp>
        <p:nvSpPr>
          <p:cNvPr id="70660" name="Rechteck 3">
            <a:extLst>
              <a:ext uri="{FF2B5EF4-FFF2-40B4-BE49-F238E27FC236}">
                <a16:creationId xmlns:a16="http://schemas.microsoft.com/office/drawing/2014/main" id="{4ADED339-AAFD-D24C-AB1E-E54BF4357D88}"/>
              </a:ext>
            </a:extLst>
          </p:cNvPr>
          <p:cNvSpPr>
            <a:spLocks noChangeArrowheads="1"/>
          </p:cNvSpPr>
          <p:nvPr/>
        </p:nvSpPr>
        <p:spPr bwMode="auto">
          <a:xfrm>
            <a:off x="755650" y="1773238"/>
            <a:ext cx="8161338"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1pPr>
            <a:lvl2pPr marL="37931725" indent="-37474525">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2pPr>
            <a:lvl3pPr>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3pPr>
            <a:lvl4pPr>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4pPr>
            <a:lvl5pPr>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spcBef>
                <a:spcPct val="0"/>
              </a:spcBef>
              <a:spcAft>
                <a:spcPct val="0"/>
              </a:spcAf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spcBef>
                <a:spcPct val="0"/>
              </a:spcBef>
              <a:spcAft>
                <a:spcPct val="0"/>
              </a:spcAf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spcBef>
                <a:spcPct val="0"/>
              </a:spcBef>
              <a:spcAft>
                <a:spcPct val="0"/>
              </a:spcAf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spcBef>
                <a:spcPct val="0"/>
              </a:spcBef>
              <a:spcAft>
                <a:spcPct val="0"/>
              </a:spcAf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buClr>
                <a:srgbClr val="D09A08"/>
              </a:buClr>
            </a:pPr>
            <a:r>
              <a:rPr lang="de-DE" altLang="de-DE" sz="2000" b="1" dirty="0">
                <a:solidFill>
                  <a:srgbClr val="216146"/>
                </a:solidFill>
                <a:ea typeface="ＭＳ Ｐゴシック" panose="020B0600070205080204" pitchFamily="34" charset="-128"/>
              </a:rPr>
              <a:t>- </a:t>
            </a:r>
            <a:r>
              <a:rPr lang="de-DE" altLang="de-DE" sz="2000" b="1" dirty="0">
                <a:solidFill>
                  <a:srgbClr val="216146"/>
                </a:solidFill>
                <a:latin typeface="Avenir Book" panose="02000503020000020003" pitchFamily="2" charset="0"/>
                <a:ea typeface="ＭＳ Ｐゴシック" panose="020B0600070205080204" pitchFamily="34" charset="-128"/>
              </a:rPr>
              <a:t>Das Lernen dem Lernenden sichtbar machen </a:t>
            </a:r>
          </a:p>
          <a:p>
            <a:pPr algn="ctr" eaLnBrk="1">
              <a:buClr>
                <a:srgbClr val="D09A08"/>
              </a:buClr>
            </a:pPr>
            <a:r>
              <a:rPr lang="de-DE" altLang="de-DE" sz="2000" b="1" dirty="0">
                <a:solidFill>
                  <a:srgbClr val="216146"/>
                </a:solidFill>
                <a:latin typeface="Avenir Book" panose="02000503020000020003" pitchFamily="2" charset="0"/>
                <a:ea typeface="ＭＳ Ｐゴシック" panose="020B0600070205080204" pitchFamily="34" charset="-128"/>
              </a:rPr>
              <a:t>- lerndienliche Leistungsrückmeldung und kontinuierliche Anregung zur Selbstreflexion</a:t>
            </a:r>
            <a:endParaRPr lang="de-DE" altLang="de-DE" sz="2000" dirty="0">
              <a:solidFill>
                <a:srgbClr val="216146"/>
              </a:solidFill>
              <a:latin typeface="Avenir Book" panose="02000503020000020003" pitchFamily="2" charset="0"/>
              <a:ea typeface="ＭＳ Ｐゴシック" panose="020B0600070205080204" pitchFamily="34" charset="-128"/>
            </a:endParaRPr>
          </a:p>
        </p:txBody>
      </p:sp>
      <p:pic>
        <p:nvPicPr>
          <p:cNvPr id="70661" name="Grafik 1">
            <a:extLst>
              <a:ext uri="{FF2B5EF4-FFF2-40B4-BE49-F238E27FC236}">
                <a16:creationId xmlns:a16="http://schemas.microsoft.com/office/drawing/2014/main" id="{22E6E763-6B42-7D4B-AC3F-AAD168E43320}"/>
              </a:ext>
            </a:extLst>
          </p:cNvPr>
          <p:cNvPicPr>
            <a:picLocks noChangeAspect="1"/>
          </p:cNvPicPr>
          <p:nvPr/>
        </p:nvPicPr>
        <p:blipFill>
          <a:blip r:embed="rId4">
            <a:extLst>
              <a:ext uri="{28A0092B-C50C-407E-A947-70E740481C1C}">
                <a14:useLocalDpi xmlns:a14="http://schemas.microsoft.com/office/drawing/2010/main" val="0"/>
              </a:ext>
            </a:extLst>
          </a:blip>
          <a:srcRect t="2" b="26582"/>
          <a:stretch>
            <a:fillRect/>
          </a:stretch>
        </p:blipFill>
        <p:spPr bwMode="auto">
          <a:xfrm>
            <a:off x="1571625" y="2774950"/>
            <a:ext cx="1884363"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2" name="Grafik 2">
            <a:extLst>
              <a:ext uri="{FF2B5EF4-FFF2-40B4-BE49-F238E27FC236}">
                <a16:creationId xmlns:a16="http://schemas.microsoft.com/office/drawing/2014/main" id="{0F8DFC50-042F-5149-9858-6317A5BA7E3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11638" y="2774950"/>
            <a:ext cx="4572000" cy="323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3" name="Bild 136">
            <a:extLst>
              <a:ext uri="{FF2B5EF4-FFF2-40B4-BE49-F238E27FC236}">
                <a16:creationId xmlns:a16="http://schemas.microsoft.com/office/drawing/2014/main" id="{413465CE-8372-E34F-BE04-FF546843DBE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55988" y="5570538"/>
            <a:ext cx="742950" cy="86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4" name="Bild 2">
            <a:extLst>
              <a:ext uri="{FF2B5EF4-FFF2-40B4-BE49-F238E27FC236}">
                <a16:creationId xmlns:a16="http://schemas.microsoft.com/office/drawing/2014/main" id="{DB108080-958C-FC48-9132-001180BF330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11425" y="5565775"/>
            <a:ext cx="785813" cy="86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5" name="Bild 3">
            <a:extLst>
              <a:ext uri="{FF2B5EF4-FFF2-40B4-BE49-F238E27FC236}">
                <a16:creationId xmlns:a16="http://schemas.microsoft.com/office/drawing/2014/main" id="{2948933E-8144-334D-9B7B-3F0668A6B26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49400" y="5586413"/>
            <a:ext cx="842963"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6" name="Bild 4">
            <a:extLst>
              <a:ext uri="{FF2B5EF4-FFF2-40B4-BE49-F238E27FC236}">
                <a16:creationId xmlns:a16="http://schemas.microsoft.com/office/drawing/2014/main" id="{9FE2C44C-5A84-2F4D-A3F1-7EB41123709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82613" y="5586413"/>
            <a:ext cx="833437"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22575544"/>
      </p:ext>
    </p:extLst>
  </p:cSld>
  <p:clrMapOvr>
    <a:masterClrMapping/>
  </p:clrMapOvr>
  <p:transition spd="med"/>
</p:sld>
</file>

<file path=ppt/theme/theme1.xml><?xml version="1.0" encoding="utf-8"?>
<a:theme xmlns:a="http://schemas.openxmlformats.org/drawingml/2006/main" name="Larissa-Design">
  <a:themeElements>
    <a:clrScheme name="Larissa-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Design">
      <a:majorFont>
        <a:latin typeface="Times New Roman"/>
        <a:ea typeface=""/>
        <a:cs typeface="Arial Unicode MS"/>
      </a:majorFont>
      <a:minorFont>
        <a:latin typeface="Arial"/>
        <a:ea typeface=""/>
        <a:cs typeface="Arial Unicode MS"/>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Arial" charset="0"/>
            <a:cs typeface="Arial Unicode M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Arial" charset="0"/>
            <a:cs typeface="Arial Unicode MS" charset="0"/>
          </a:defRPr>
        </a:defPPr>
      </a:lstStyle>
    </a:lnDef>
  </a:objectDefaults>
  <a:extraClrSchemeLst>
    <a:extraClrScheme>
      <a:clrScheme name="Larissa-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Larissa-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Larissa-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Larissa-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Larissa-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Larissa-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Larissa-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Larissa-Design">
  <a:themeElements>
    <a:clrScheme name="Larissa-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Design">
      <a:majorFont>
        <a:latin typeface="Times New Roman"/>
        <a:ea typeface=""/>
        <a:cs typeface="Arial Unicode MS"/>
      </a:majorFont>
      <a:minorFont>
        <a:latin typeface="Arial"/>
        <a:ea typeface=""/>
        <a:cs typeface="Arial Unicode MS"/>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Arial" charset="0"/>
            <a:cs typeface="Arial Unicode M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Arial" charset="0"/>
            <a:cs typeface="Arial Unicode MS" charset="0"/>
          </a:defRPr>
        </a:defPPr>
      </a:lstStyle>
    </a:lnDef>
  </a:objectDefaults>
  <a:extraClrSchemeLst>
    <a:extraClrScheme>
      <a:clrScheme name="Larissa-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Larissa-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Larissa-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Larissa-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Larissa-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Larissa-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Larissa-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Larissa-Design">
  <a:themeElements>
    <a:clrScheme name="Larissa-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Design">
      <a:majorFont>
        <a:latin typeface="Times New Roman"/>
        <a:ea typeface=""/>
        <a:cs typeface="Arial Unicode MS"/>
      </a:majorFont>
      <a:minorFont>
        <a:latin typeface="Arial"/>
        <a:ea typeface=""/>
        <a:cs typeface="Arial Unicode MS"/>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Arial" charset="0"/>
            <a:cs typeface="Arial Unicode M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Arial" charset="0"/>
            <a:cs typeface="Arial Unicode MS" charset="0"/>
          </a:defRPr>
        </a:defPPr>
      </a:lstStyle>
    </a:lnDef>
  </a:objectDefaults>
  <a:extraClrSchemeLst>
    <a:extraClrScheme>
      <a:clrScheme name="Larissa-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Larissa-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Larissa-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Larissa-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Larissa-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Larissa-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Larissa-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Larissa-Desig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3131</Words>
  <Application>Microsoft Macintosh PowerPoint</Application>
  <PresentationFormat>Bildschirmpräsentation (4:3)</PresentationFormat>
  <Paragraphs>442</Paragraphs>
  <Slides>35</Slides>
  <Notes>29</Notes>
  <HiddenSlides>0</HiddenSlides>
  <MMClips>0</MMClips>
  <ScaleCrop>false</ScaleCrop>
  <HeadingPairs>
    <vt:vector size="6" baseType="variant">
      <vt:variant>
        <vt:lpstr>Verwendete Schriftarten</vt:lpstr>
      </vt:variant>
      <vt:variant>
        <vt:i4>10</vt:i4>
      </vt:variant>
      <vt:variant>
        <vt:lpstr>Design</vt:lpstr>
      </vt:variant>
      <vt:variant>
        <vt:i4>3</vt:i4>
      </vt:variant>
      <vt:variant>
        <vt:lpstr>Folientitel</vt:lpstr>
      </vt:variant>
      <vt:variant>
        <vt:i4>35</vt:i4>
      </vt:variant>
    </vt:vector>
  </HeadingPairs>
  <TitlesOfParts>
    <vt:vector size="48" baseType="lpstr">
      <vt:lpstr>Arial</vt:lpstr>
      <vt:lpstr>Avenir Book</vt:lpstr>
      <vt:lpstr>Berlin Sans FB</vt:lpstr>
      <vt:lpstr>Calibri</vt:lpstr>
      <vt:lpstr>Courier New</vt:lpstr>
      <vt:lpstr>Grundschrift</vt:lpstr>
      <vt:lpstr>Rockwell</vt:lpstr>
      <vt:lpstr>Symbol</vt:lpstr>
      <vt:lpstr>Times New Roman</vt:lpstr>
      <vt:lpstr>Wingdings</vt:lpstr>
      <vt:lpstr>Larissa-Design</vt:lpstr>
      <vt:lpstr>1_Larissa-Design</vt:lpstr>
      <vt:lpstr>3_Larissa-Design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 eindeutige Symbole,  konsequente Regeln und tägliche Rituale  </vt:lpstr>
      <vt:lpstr>Klassenregeln- schuleinheitlich</vt:lpstr>
      <vt:lpstr>         Praktische Umsetzung</vt:lpstr>
      <vt:lpstr>Lernen in der Jahrgangsmischung gemeinschaftlich und individuell</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IOGS Kretzerstraße</dc:title>
  <dc:creator>Schulverwaltung</dc:creator>
  <cp:lastModifiedBy>Stefan Hitzke</cp:lastModifiedBy>
  <cp:revision>230</cp:revision>
  <cp:lastPrinted>2020-09-22T17:43:39Z</cp:lastPrinted>
  <dcterms:created xsi:type="dcterms:W3CDTF">2015-09-28T18:05:31Z</dcterms:created>
  <dcterms:modified xsi:type="dcterms:W3CDTF">2023-09-21T18:42:47Z</dcterms:modified>
</cp:coreProperties>
</file>